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1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3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8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3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2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8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9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7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7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D58B9-1237-455F-8E01-E50F8D7F812E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77DAE-5C56-4BEA-BD32-B76E01D7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2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180" y="283268"/>
            <a:ext cx="4477807" cy="10721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8" y="1575656"/>
            <a:ext cx="9440985" cy="2387600"/>
          </a:xfrm>
        </p:spPr>
        <p:txBody>
          <a:bodyPr>
            <a:normAutofit fontScale="90000"/>
          </a:bodyPr>
          <a:lstStyle/>
          <a:p>
            <a:r>
              <a:rPr lang="fr-FR" sz="3600" b="1" dirty="0"/>
              <a:t>Le projet </a:t>
            </a:r>
            <a:r>
              <a:rPr lang="fr-FR" sz="3600" b="1" dirty="0" smtClean="0"/>
              <a:t>«Vivre </a:t>
            </a:r>
            <a:r>
              <a:rPr lang="fr-FR" sz="3600" b="1" dirty="0"/>
              <a:t>quelque part en Europe – Happy </a:t>
            </a:r>
            <a:r>
              <a:rPr lang="fr-FR" sz="3600" b="1" dirty="0" smtClean="0"/>
              <a:t>EU» </a:t>
            </a:r>
            <a:r>
              <a:rPr lang="ro-RO" sz="2800" b="1" dirty="0" smtClean="0"/>
              <a:t/>
            </a:r>
            <a:br>
              <a:rPr lang="ro-RO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ro-RO" sz="2800" b="1" dirty="0" smtClean="0"/>
              <a:t>a </a:t>
            </a:r>
            <a:r>
              <a:rPr lang="fr-FR" sz="2800" b="1" dirty="0" smtClean="0"/>
              <a:t>été </a:t>
            </a:r>
            <a:r>
              <a:rPr lang="fr-FR" sz="2800" b="1" dirty="0"/>
              <a:t>financé par l'Union européenne dans le cadre du</a:t>
            </a:r>
            <a:br>
              <a:rPr lang="fr-FR" sz="2800" b="1" dirty="0"/>
            </a:br>
            <a:r>
              <a:rPr lang="fr-FR" sz="2800" b="1" dirty="0"/>
              <a:t>programme "L'Europe pour les citoyens"</a:t>
            </a:r>
            <a:br>
              <a:rPr lang="fr-FR" sz="2800" b="1" dirty="0"/>
            </a:br>
            <a:r>
              <a:rPr lang="fr-FR" sz="2800" b="1" dirty="0"/>
              <a:t>Mesure 2.2 – "</a:t>
            </a:r>
            <a:r>
              <a:rPr lang="fr-FR" sz="2800" b="1" i="1" dirty="0"/>
              <a:t>Réseaux de villes</a:t>
            </a:r>
            <a:r>
              <a:rPr lang="fr-FR" sz="2800" b="1" dirty="0"/>
              <a:t>"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2490" y="4587631"/>
            <a:ext cx="9144000" cy="1589128"/>
          </a:xfrm>
        </p:spPr>
        <p:txBody>
          <a:bodyPr>
            <a:normAutofit/>
          </a:bodyPr>
          <a:lstStyle/>
          <a:p>
            <a:r>
              <a:rPr lang="ro-RO" b="1" dirty="0" smtClean="0"/>
              <a:t>Proiectul </a:t>
            </a:r>
            <a:r>
              <a:rPr lang="fr-FR" b="1" dirty="0" smtClean="0"/>
              <a:t>«</a:t>
            </a:r>
            <a:r>
              <a:rPr lang="ro-RO" b="1" dirty="0" smtClean="0"/>
              <a:t>Trăind</a:t>
            </a:r>
            <a:r>
              <a:rPr lang="fr-FR" b="1" dirty="0" smtClean="0"/>
              <a:t> </a:t>
            </a:r>
            <a:r>
              <a:rPr lang="fr-FR" b="1" dirty="0" err="1"/>
              <a:t>undeva</a:t>
            </a:r>
            <a:r>
              <a:rPr lang="fr-FR" b="1" dirty="0"/>
              <a:t> </a:t>
            </a:r>
            <a:r>
              <a:rPr lang="fr-FR" b="1" dirty="0" err="1"/>
              <a:t>în</a:t>
            </a:r>
            <a:r>
              <a:rPr lang="fr-FR" b="1" dirty="0"/>
              <a:t> Europa: Happy </a:t>
            </a:r>
            <a:r>
              <a:rPr lang="fr-FR" b="1" dirty="0" smtClean="0"/>
              <a:t>EU»</a:t>
            </a:r>
            <a:endParaRPr lang="ro-RO" b="1" dirty="0" smtClean="0"/>
          </a:p>
          <a:p>
            <a:endParaRPr lang="ro-RO" sz="1200" b="1" dirty="0"/>
          </a:p>
          <a:p>
            <a:pPr>
              <a:spcBef>
                <a:spcPts val="0"/>
              </a:spcBef>
            </a:pPr>
            <a:r>
              <a:rPr lang="ro-RO" dirty="0" smtClean="0"/>
              <a:t>Finanțat prin fonduri ale Uniunii Europene în cadrul programului Europa pentru cetățeni - Măsura 2.2 – Rețele de orașe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1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>
                <a:solidFill>
                  <a:srgbClr val="00B0F0"/>
                </a:solidFill>
              </a:rPr>
              <a:t/>
            </a:r>
            <a:br>
              <a:rPr lang="ro-RO" sz="3200" b="1" dirty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>
                <a:solidFill>
                  <a:srgbClr val="00B0F0"/>
                </a:solidFill>
              </a:rPr>
              <a:t/>
            </a:r>
            <a:br>
              <a:rPr lang="ro-RO" sz="3200" b="1" dirty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o-RO" sz="17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9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2900" b="1" dirty="0" smtClean="0">
                <a:solidFill>
                  <a:srgbClr val="FF0000"/>
                </a:solidFill>
              </a:rPr>
              <a:t> </a:t>
            </a:r>
            <a:r>
              <a:rPr lang="en-US" sz="2900" b="1" dirty="0">
                <a:solidFill>
                  <a:srgbClr val="FF0000"/>
                </a:solidFill>
              </a:rPr>
              <a:t>1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b="1" dirty="0" smtClean="0"/>
              <a:t>Participation: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dirty="0" smtClean="0"/>
              <a:t>Il </a:t>
            </a:r>
            <a:r>
              <a:rPr lang="fr-FR" sz="2900" dirty="0"/>
              <a:t>a permis de réunir </a:t>
            </a:r>
            <a:r>
              <a:rPr lang="fr-FR" sz="2900" b="1" dirty="0"/>
              <a:t>20 </a:t>
            </a:r>
            <a:r>
              <a:rPr lang="fr-FR" sz="2900" dirty="0"/>
              <a:t>citoyens, dont 5 européennes vivant à Vincennes et provenant du Portugal</a:t>
            </a:r>
            <a:r>
              <a:rPr lang="fr-FR" sz="2900" dirty="0" smtClean="0"/>
              <a:t>,</a:t>
            </a:r>
            <a:r>
              <a:rPr lang="ro-RO" sz="2900" dirty="0" smtClean="0"/>
              <a:t> </a:t>
            </a:r>
            <a:r>
              <a:rPr lang="fr-FR" sz="2900" dirty="0" smtClean="0"/>
              <a:t>de </a:t>
            </a:r>
            <a:r>
              <a:rPr lang="fr-FR" sz="2900" dirty="0"/>
              <a:t>Hongrie, des Pays Bas, d’Irlande, d’Italie et des Français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29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b="1" dirty="0" smtClean="0"/>
              <a:t>Lieu/Date</a:t>
            </a:r>
            <a:r>
              <a:rPr lang="fr-FR" sz="2900" b="1" dirty="0"/>
              <a:t>: </a:t>
            </a:r>
            <a:endParaRPr lang="fr-FR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dirty="0" smtClean="0"/>
              <a:t>L’événement </a:t>
            </a:r>
            <a:r>
              <a:rPr lang="fr-FR" sz="2900" dirty="0"/>
              <a:t>a eu lieu à </a:t>
            </a:r>
            <a:r>
              <a:rPr lang="fr-FR" sz="2900" b="1" dirty="0" smtClean="0"/>
              <a:t>Vincennes</a:t>
            </a:r>
            <a:r>
              <a:rPr lang="ro-RO" sz="2900" dirty="0" smtClean="0"/>
              <a:t> (France)</a:t>
            </a:r>
            <a:r>
              <a:rPr lang="fr-FR" sz="2900" dirty="0" smtClean="0"/>
              <a:t> </a:t>
            </a:r>
            <a:r>
              <a:rPr lang="fr-FR" sz="2900" dirty="0"/>
              <a:t>du </a:t>
            </a:r>
            <a:r>
              <a:rPr lang="fr-FR" sz="2900" b="1" dirty="0"/>
              <a:t>12 avril </a:t>
            </a:r>
            <a:r>
              <a:rPr lang="fr-FR" sz="2900" b="1" dirty="0" smtClean="0"/>
              <a:t>2021 au </a:t>
            </a:r>
            <a:r>
              <a:rPr lang="fr-FR" sz="2900" b="1" dirty="0"/>
              <a:t>6 mai 2021</a:t>
            </a:r>
            <a:r>
              <a:rPr lang="fr-FR" sz="2900" dirty="0"/>
              <a:t>, rencontre avec la Maire </a:t>
            </a:r>
            <a:r>
              <a:rPr lang="fr-FR" sz="2900" dirty="0" smtClean="0"/>
              <a:t>de</a:t>
            </a:r>
            <a:r>
              <a:rPr lang="ro-RO" sz="2900" dirty="0" smtClean="0"/>
              <a:t> </a:t>
            </a:r>
            <a:r>
              <a:rPr lang="fr-FR" sz="2900" dirty="0" smtClean="0"/>
              <a:t>Vincennes </a:t>
            </a:r>
            <a:r>
              <a:rPr lang="fr-FR" sz="2900" dirty="0"/>
              <a:t>le </a:t>
            </a:r>
            <a:r>
              <a:rPr lang="fr-FR" sz="2900" b="1" dirty="0"/>
              <a:t>4 mai 2021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29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fr-FR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b="1" dirty="0" smtClean="0"/>
              <a:t>Description </a:t>
            </a:r>
            <a:r>
              <a:rPr lang="fr-FR" sz="2900" b="1" dirty="0"/>
              <a:t>succincte: </a:t>
            </a:r>
            <a:endParaRPr lang="fr-FR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dirty="0" smtClean="0"/>
              <a:t>La </a:t>
            </a:r>
            <a:r>
              <a:rPr lang="fr-FR" sz="2900" dirty="0"/>
              <a:t>présentation de l’exposition sur le </a:t>
            </a:r>
            <a:r>
              <a:rPr lang="fr-FR" sz="2900" dirty="0" smtClean="0"/>
              <a:t>parvis </a:t>
            </a:r>
            <a:r>
              <a:rPr lang="fr-FR" sz="2900" dirty="0"/>
              <a:t>de l’Hôtel de Ville de Vincennes a été </a:t>
            </a:r>
            <a:r>
              <a:rPr lang="fr-FR" sz="2900" dirty="0" smtClean="0"/>
              <a:t>prévu</a:t>
            </a:r>
            <a:r>
              <a:rPr lang="ro-RO" sz="2900" dirty="0" smtClean="0"/>
              <a:t> </a:t>
            </a:r>
            <a:r>
              <a:rPr lang="fr-FR" sz="2900" dirty="0" smtClean="0"/>
              <a:t>pour culminer </a:t>
            </a:r>
            <a:r>
              <a:rPr lang="fr-FR" sz="2900" dirty="0"/>
              <a:t>lors des </a:t>
            </a:r>
            <a:r>
              <a:rPr lang="fr-FR" sz="2900" dirty="0" smtClean="0"/>
              <a:t>célébration </a:t>
            </a:r>
            <a:r>
              <a:rPr lang="fr-FR" sz="2900" dirty="0"/>
              <a:t>de la Journée de l’Europe, malheureusement encore une fois les dates </a:t>
            </a:r>
            <a:r>
              <a:rPr lang="fr-FR" sz="2900" dirty="0" smtClean="0"/>
              <a:t>sont</a:t>
            </a:r>
            <a:r>
              <a:rPr lang="ro-RO" sz="2900" dirty="0" smtClean="0"/>
              <a:t> </a:t>
            </a:r>
            <a:r>
              <a:rPr lang="fr-FR" sz="2900" dirty="0" err="1" smtClean="0"/>
              <a:t>tomblées</a:t>
            </a:r>
            <a:r>
              <a:rPr lang="fr-FR" sz="2900" dirty="0" smtClean="0"/>
              <a:t> </a:t>
            </a:r>
            <a:r>
              <a:rPr lang="fr-FR" sz="2900" dirty="0"/>
              <a:t>pendant des restrictions sanitaires et un confinement en France et donc nous n’avions pas pu </a:t>
            </a:r>
            <a:r>
              <a:rPr lang="fr-FR" sz="2900" dirty="0" smtClean="0"/>
              <a:t>réunir</a:t>
            </a:r>
            <a:r>
              <a:rPr lang="ro-RO" sz="2900" dirty="0" smtClean="0"/>
              <a:t> </a:t>
            </a:r>
            <a:r>
              <a:rPr lang="fr-FR" sz="2900" dirty="0" smtClean="0"/>
              <a:t>les </a:t>
            </a:r>
            <a:r>
              <a:rPr lang="fr-FR" sz="2900" dirty="0"/>
              <a:t>partenaires. Le </a:t>
            </a:r>
            <a:r>
              <a:rPr lang="fr-FR" sz="2900" b="1" dirty="0"/>
              <a:t>4 mai 2021 </a:t>
            </a:r>
            <a:r>
              <a:rPr lang="fr-FR" sz="2900" dirty="0"/>
              <a:t>il y a eu lieu une </a:t>
            </a:r>
            <a:r>
              <a:rPr lang="fr-FR" sz="2900" dirty="0" smtClean="0"/>
              <a:t>inauguration </a:t>
            </a:r>
            <a:r>
              <a:rPr lang="fr-FR" sz="2900" dirty="0"/>
              <a:t>de l’exposition avec les citoyens </a:t>
            </a:r>
            <a:r>
              <a:rPr lang="fr-FR" sz="2900" dirty="0" smtClean="0"/>
              <a:t>vincennois du</a:t>
            </a:r>
            <a:r>
              <a:rPr lang="ro-RO" sz="2900" dirty="0" smtClean="0"/>
              <a:t> </a:t>
            </a:r>
            <a:r>
              <a:rPr lang="fr-FR" sz="2900" dirty="0" smtClean="0"/>
              <a:t>Portugal</a:t>
            </a:r>
            <a:r>
              <a:rPr lang="fr-FR" sz="2900" dirty="0"/>
              <a:t>, Irlande, Hongrie, Italie et Pays Bas. </a:t>
            </a:r>
            <a:endParaRPr lang="ro-RO" sz="29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dirty="0" smtClean="0"/>
              <a:t>La </a:t>
            </a:r>
            <a:r>
              <a:rPr lang="fr-FR" sz="2900" dirty="0"/>
              <a:t>Maire de Vincennes a reçu Michel </a:t>
            </a:r>
            <a:r>
              <a:rPr lang="fr-FR" sz="2900" dirty="0" err="1"/>
              <a:t>Derdevet</a:t>
            </a:r>
            <a:r>
              <a:rPr lang="fr-FR" sz="2900" dirty="0"/>
              <a:t>, président de </a:t>
            </a:r>
            <a:r>
              <a:rPr lang="fr-FR" sz="2900" dirty="0" smtClean="0"/>
              <a:t>la</a:t>
            </a:r>
            <a:r>
              <a:rPr lang="ro-RO" sz="2900" dirty="0" smtClean="0"/>
              <a:t> </a:t>
            </a:r>
            <a:r>
              <a:rPr lang="fr-FR" sz="2900" dirty="0" smtClean="0"/>
              <a:t>Maison </a:t>
            </a:r>
            <a:r>
              <a:rPr lang="fr-FR" sz="2900" dirty="0"/>
              <a:t>de l’Europe de Paris et en compagnie des citoyens européen vivant à Vincennes et l’équipe de </a:t>
            </a:r>
            <a:r>
              <a:rPr lang="fr-FR" sz="2900" dirty="0" smtClean="0"/>
              <a:t>la</a:t>
            </a:r>
            <a:r>
              <a:rPr lang="ro-RO" sz="2900" dirty="0" smtClean="0"/>
              <a:t> </a:t>
            </a:r>
            <a:r>
              <a:rPr lang="fr-FR" sz="2900" dirty="0" smtClean="0"/>
              <a:t>Maison </a:t>
            </a:r>
            <a:r>
              <a:rPr lang="fr-FR" sz="2900" dirty="0"/>
              <a:t>de l’Europe de Paris ainsi que 3 élues ont visité l’exposition « Vivre </a:t>
            </a:r>
            <a:r>
              <a:rPr lang="fr-FR" sz="2900" dirty="0" smtClean="0"/>
              <a:t>quelque </a:t>
            </a:r>
            <a:r>
              <a:rPr lang="fr-FR" sz="2900" dirty="0"/>
              <a:t>part en Europe – </a:t>
            </a:r>
            <a:r>
              <a:rPr lang="fr-FR" sz="2900" dirty="0" smtClean="0"/>
              <a:t>Happy</a:t>
            </a:r>
            <a:r>
              <a:rPr lang="en-US" sz="2900" dirty="0" smtClean="0"/>
              <a:t>EU.</a:t>
            </a:r>
            <a:endParaRPr lang="en-US" sz="2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o-RO" sz="17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900" b="1" dirty="0" err="1" smtClean="0">
                <a:solidFill>
                  <a:srgbClr val="FF0000"/>
                </a:solidFill>
              </a:rPr>
              <a:t>Evenimentul</a:t>
            </a:r>
            <a:r>
              <a:rPr lang="en-US" sz="2900" b="1" dirty="0" smtClean="0">
                <a:solidFill>
                  <a:srgbClr val="FF0000"/>
                </a:solidFill>
              </a:rPr>
              <a:t> </a:t>
            </a:r>
            <a:r>
              <a:rPr lang="en-US" sz="2900" b="1" dirty="0">
                <a:solidFill>
                  <a:srgbClr val="FF0000"/>
                </a:solidFill>
              </a:rPr>
              <a:t>1</a:t>
            </a:r>
            <a:endParaRPr lang="ro-RO" sz="2900" b="1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/>
              <a:t>Participare</a:t>
            </a:r>
            <a:r>
              <a:rPr lang="en-US" sz="2900" b="1" dirty="0" smtClean="0"/>
              <a:t>:</a:t>
            </a:r>
            <a:r>
              <a:rPr lang="en-US" sz="2900" dirty="0" smtClean="0"/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dirty="0" err="1" smtClean="0"/>
              <a:t>Evenimentul</a:t>
            </a:r>
            <a:r>
              <a:rPr lang="en-US" sz="2900" dirty="0" smtClean="0"/>
              <a:t> a </a:t>
            </a:r>
            <a:r>
              <a:rPr lang="en-US" sz="2900" dirty="0" err="1" smtClean="0"/>
              <a:t>reunit</a:t>
            </a:r>
            <a:r>
              <a:rPr lang="en-US" sz="2900" dirty="0" smtClean="0"/>
              <a:t> </a:t>
            </a:r>
            <a:r>
              <a:rPr lang="en-US" sz="2900" b="1" dirty="0" smtClean="0"/>
              <a:t>20</a:t>
            </a:r>
            <a:r>
              <a:rPr lang="en-US" sz="2900" dirty="0" smtClean="0"/>
              <a:t> de </a:t>
            </a:r>
            <a:r>
              <a:rPr lang="en-US" sz="2900" dirty="0" err="1" smtClean="0"/>
              <a:t>cetățeni</a:t>
            </a:r>
            <a:r>
              <a:rPr lang="en-US" sz="2900" dirty="0" smtClean="0"/>
              <a:t>, </a:t>
            </a:r>
            <a:r>
              <a:rPr lang="en-US" sz="2900" dirty="0" err="1" smtClean="0"/>
              <a:t>dintre</a:t>
            </a:r>
            <a:r>
              <a:rPr lang="en-US" sz="2900" dirty="0" smtClean="0"/>
              <a:t> care 5 </a:t>
            </a:r>
            <a:r>
              <a:rPr lang="en-US" sz="2900" dirty="0" err="1" smtClean="0"/>
              <a:t>europeni</a:t>
            </a:r>
            <a:r>
              <a:rPr lang="en-US" sz="2900" dirty="0" smtClean="0"/>
              <a:t> care </a:t>
            </a:r>
            <a:r>
              <a:rPr lang="en-US" sz="2900" dirty="0" err="1" smtClean="0"/>
              <a:t>locuiesc</a:t>
            </a:r>
            <a:r>
              <a:rPr lang="en-US" sz="2900" dirty="0" smtClean="0"/>
              <a:t> la Vincennes</a:t>
            </a:r>
            <a:r>
              <a:rPr lang="ro-RO" sz="2900" dirty="0" smtClean="0"/>
              <a:t>, originari din </a:t>
            </a:r>
            <a:r>
              <a:rPr lang="en-US" sz="2900" dirty="0" err="1" smtClean="0"/>
              <a:t>Portugalia</a:t>
            </a:r>
            <a:r>
              <a:rPr lang="en-US" sz="2900" dirty="0" smtClean="0"/>
              <a:t>, </a:t>
            </a:r>
            <a:r>
              <a:rPr lang="en-US" sz="2900" dirty="0" err="1" smtClean="0"/>
              <a:t>Ungaria</a:t>
            </a:r>
            <a:r>
              <a:rPr lang="en-US" sz="2900" dirty="0" smtClean="0"/>
              <a:t>, </a:t>
            </a:r>
            <a:r>
              <a:rPr lang="en-US" sz="2900" dirty="0" err="1" smtClean="0"/>
              <a:t>Olanda</a:t>
            </a:r>
            <a:r>
              <a:rPr lang="en-US" sz="2900" dirty="0" smtClean="0"/>
              <a:t>, </a:t>
            </a:r>
            <a:r>
              <a:rPr lang="en-US" sz="2900" dirty="0" err="1" smtClean="0"/>
              <a:t>Irlanda</a:t>
            </a:r>
            <a:r>
              <a:rPr lang="en-US" sz="2900" dirty="0" smtClean="0"/>
              <a:t>, Italia </a:t>
            </a:r>
            <a:r>
              <a:rPr lang="en-US" sz="2900" dirty="0" err="1" smtClean="0"/>
              <a:t>și</a:t>
            </a:r>
            <a:r>
              <a:rPr lang="en-US" sz="2900" dirty="0" smtClean="0"/>
              <a:t> </a:t>
            </a:r>
            <a:r>
              <a:rPr lang="en-US" sz="2900" dirty="0" err="1" smtClean="0"/>
              <a:t>Franța</a:t>
            </a:r>
            <a:r>
              <a:rPr lang="en-US" sz="2900" dirty="0" smtClean="0"/>
              <a:t>.</a:t>
            </a:r>
            <a:endParaRPr lang="ro-RO" sz="29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/>
              <a:t>Locație</a:t>
            </a:r>
            <a:r>
              <a:rPr lang="en-US" sz="2900" b="1" dirty="0" smtClean="0"/>
              <a:t>/</a:t>
            </a:r>
            <a:r>
              <a:rPr lang="en-US" sz="2900" b="1" dirty="0" err="1" smtClean="0"/>
              <a:t>Dat</a:t>
            </a:r>
            <a:r>
              <a:rPr lang="ro-RO" sz="2900" b="1" dirty="0" smtClean="0"/>
              <a:t>a</a:t>
            </a:r>
            <a:r>
              <a:rPr lang="en-US" sz="2900" b="1" dirty="0" smtClean="0"/>
              <a:t>:</a:t>
            </a:r>
            <a:r>
              <a:rPr lang="en-US" sz="2900" dirty="0" smtClean="0"/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dirty="0" err="1" smtClean="0"/>
              <a:t>Evenimentul</a:t>
            </a:r>
            <a:r>
              <a:rPr lang="en-US" sz="2900" dirty="0" smtClean="0"/>
              <a:t> a </a:t>
            </a:r>
            <a:r>
              <a:rPr lang="en-US" sz="2900" dirty="0" err="1" smtClean="0"/>
              <a:t>avut</a:t>
            </a:r>
            <a:r>
              <a:rPr lang="en-US" sz="2900" dirty="0" smtClean="0"/>
              <a:t> </a:t>
            </a:r>
            <a:r>
              <a:rPr lang="en-US" sz="2900" dirty="0" err="1" smtClean="0"/>
              <a:t>loc</a:t>
            </a:r>
            <a:r>
              <a:rPr lang="en-US" sz="2900" dirty="0" smtClean="0"/>
              <a:t> la </a:t>
            </a:r>
            <a:r>
              <a:rPr lang="en-US" sz="2900" b="1" dirty="0" smtClean="0"/>
              <a:t>Vincennes</a:t>
            </a:r>
            <a:r>
              <a:rPr lang="ro-RO" sz="2900" dirty="0"/>
              <a:t> </a:t>
            </a:r>
            <a:r>
              <a:rPr lang="ro-RO" sz="2900" dirty="0" smtClean="0"/>
              <a:t>(Franța)</a:t>
            </a:r>
            <a:r>
              <a:rPr lang="en-US" sz="2900" dirty="0" smtClean="0"/>
              <a:t>,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perioada</a:t>
            </a:r>
            <a:r>
              <a:rPr lang="en-US" sz="2900" dirty="0" smtClean="0"/>
              <a:t> </a:t>
            </a:r>
            <a:r>
              <a:rPr lang="en-US" sz="2900" b="1" dirty="0" smtClean="0"/>
              <a:t>12 </a:t>
            </a:r>
            <a:r>
              <a:rPr lang="en-US" sz="2900" b="1" dirty="0" err="1" smtClean="0"/>
              <a:t>aprilie</a:t>
            </a:r>
            <a:r>
              <a:rPr lang="en-US" sz="2900" b="1" dirty="0" smtClean="0"/>
              <a:t> 2021 - 6 </a:t>
            </a:r>
            <a:r>
              <a:rPr lang="en-US" sz="2900" b="1" dirty="0" err="1" smtClean="0"/>
              <a:t>mai</a:t>
            </a:r>
            <a:r>
              <a:rPr lang="en-US" sz="2900" b="1" dirty="0" smtClean="0"/>
              <a:t> 2021</a:t>
            </a:r>
            <a:r>
              <a:rPr lang="ro-RO" sz="2900" b="1" dirty="0" smtClean="0"/>
              <a:t>. </a:t>
            </a:r>
            <a:r>
              <a:rPr lang="ro-RO" sz="2900" dirty="0" smtClean="0"/>
              <a:t>În data de </a:t>
            </a:r>
            <a:r>
              <a:rPr lang="ro-RO" sz="2900" b="1" dirty="0" smtClean="0"/>
              <a:t>4 mai 2021</a:t>
            </a:r>
            <a:r>
              <a:rPr lang="ro-RO" sz="2900" dirty="0"/>
              <a:t> </a:t>
            </a:r>
            <a:r>
              <a:rPr lang="ro-RO" sz="2900" dirty="0" smtClean="0"/>
              <a:t>a avut loc o </a:t>
            </a:r>
            <a:r>
              <a:rPr lang="en-US" sz="2900" dirty="0" err="1" smtClean="0"/>
              <a:t>întâlnire</a:t>
            </a:r>
            <a:r>
              <a:rPr lang="en-US" sz="2900" dirty="0" smtClean="0"/>
              <a:t> cu </a:t>
            </a:r>
            <a:r>
              <a:rPr lang="en-US" sz="2900" dirty="0" err="1" smtClean="0"/>
              <a:t>primarul</a:t>
            </a:r>
            <a:r>
              <a:rPr lang="en-US" sz="2900" dirty="0" smtClean="0"/>
              <a:t> din Vincennes </a:t>
            </a:r>
            <a:endParaRPr lang="ro-RO" sz="29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/>
              <a:t>Scurtă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descriere</a:t>
            </a:r>
            <a:r>
              <a:rPr lang="en-US" sz="2900" b="1" dirty="0" smtClean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2900" dirty="0" smtClean="0"/>
              <a:t>Inaugurarea</a:t>
            </a:r>
            <a:r>
              <a:rPr lang="en-US" sz="2900" dirty="0" smtClean="0"/>
              <a:t> </a:t>
            </a:r>
            <a:r>
              <a:rPr lang="en-US" sz="2900" dirty="0" err="1" smtClean="0"/>
              <a:t>expoziției</a:t>
            </a:r>
            <a:r>
              <a:rPr lang="en-US" sz="2900" dirty="0" smtClean="0"/>
              <a:t> </a:t>
            </a:r>
            <a:r>
              <a:rPr lang="ro-RO" sz="2900" dirty="0" smtClean="0"/>
              <a:t>organizată în</a:t>
            </a:r>
            <a:r>
              <a:rPr lang="en-US" sz="2900" dirty="0" smtClean="0"/>
              <a:t> </a:t>
            </a:r>
            <a:r>
              <a:rPr lang="en-US" sz="2900" dirty="0" err="1" smtClean="0"/>
              <a:t>piața</a:t>
            </a:r>
            <a:r>
              <a:rPr lang="en-US" sz="2900" dirty="0" smtClean="0"/>
              <a:t> din </a:t>
            </a:r>
            <a:r>
              <a:rPr lang="en-US" sz="2900" dirty="0" err="1" smtClean="0"/>
              <a:t>fața</a:t>
            </a:r>
            <a:r>
              <a:rPr lang="en-US" sz="2900" dirty="0" smtClean="0"/>
              <a:t> </a:t>
            </a:r>
            <a:r>
              <a:rPr lang="en-US" sz="2900" dirty="0" err="1" smtClean="0"/>
              <a:t>Primăriei</a:t>
            </a:r>
            <a:r>
              <a:rPr lang="en-US" sz="2900" dirty="0" smtClean="0"/>
              <a:t> din Vincennes a </a:t>
            </a:r>
            <a:r>
              <a:rPr lang="en-US" sz="2900" dirty="0" err="1" smtClean="0"/>
              <a:t>fost</a:t>
            </a:r>
            <a:r>
              <a:rPr lang="en-US" sz="2900" dirty="0" smtClean="0"/>
              <a:t> </a:t>
            </a:r>
            <a:r>
              <a:rPr lang="en-US" sz="2900" dirty="0" err="1" smtClean="0"/>
              <a:t>planificată</a:t>
            </a:r>
            <a:r>
              <a:rPr lang="en-US" sz="2900" dirty="0" smtClean="0"/>
              <a:t> </a:t>
            </a:r>
            <a:r>
              <a:rPr lang="en-US" sz="2900" dirty="0" err="1" smtClean="0"/>
              <a:t>pentru</a:t>
            </a:r>
            <a:r>
              <a:rPr lang="en-US" sz="2900" dirty="0" smtClean="0"/>
              <a:t> a </a:t>
            </a:r>
            <a:r>
              <a:rPr lang="en-US" sz="2900" dirty="0" err="1" smtClean="0"/>
              <a:t>culmina</a:t>
            </a:r>
            <a:r>
              <a:rPr lang="en-US" sz="2900" dirty="0" smtClean="0"/>
              <a:t> cu </a:t>
            </a:r>
            <a:r>
              <a:rPr lang="en-US" sz="2900" dirty="0" err="1" smtClean="0"/>
              <a:t>Zi</a:t>
            </a:r>
            <a:r>
              <a:rPr lang="ro-RO" sz="2900" dirty="0" smtClean="0"/>
              <a:t>ua</a:t>
            </a:r>
            <a:r>
              <a:rPr lang="en-US" sz="2900" dirty="0" smtClean="0"/>
              <a:t> </a:t>
            </a:r>
            <a:r>
              <a:rPr lang="en-US" sz="2900" dirty="0" err="1" smtClean="0"/>
              <a:t>Europei</a:t>
            </a:r>
            <a:r>
              <a:rPr lang="ro-RO" sz="2900" dirty="0" smtClean="0"/>
              <a:t>. Din cauza restricțiilor medicale și a perioadelor de carantină impuse pe teritoriul Franței, dechiderea publică a expoziției nu a putut avea loc în prezența publicului și a partenerilor. În data de </a:t>
            </a:r>
            <a:r>
              <a:rPr lang="en-US" sz="2900" b="1" dirty="0" smtClean="0"/>
              <a:t>4 </a:t>
            </a:r>
            <a:r>
              <a:rPr lang="en-US" sz="2900" b="1" dirty="0" err="1" smtClean="0"/>
              <a:t>mai</a:t>
            </a:r>
            <a:r>
              <a:rPr lang="en-US" sz="2900" b="1" dirty="0" smtClean="0"/>
              <a:t> 2021 </a:t>
            </a:r>
            <a:r>
              <a:rPr lang="en-US" sz="2900" dirty="0" smtClean="0"/>
              <a:t>a </a:t>
            </a:r>
            <a:r>
              <a:rPr lang="en-US" sz="2900" dirty="0" err="1" smtClean="0"/>
              <a:t>avut</a:t>
            </a:r>
            <a:r>
              <a:rPr lang="en-US" sz="2900" dirty="0" smtClean="0"/>
              <a:t> </a:t>
            </a:r>
            <a:r>
              <a:rPr lang="en-US" sz="2900" dirty="0" err="1" smtClean="0"/>
              <a:t>loc</a:t>
            </a:r>
            <a:r>
              <a:rPr lang="en-US" sz="2900" dirty="0" smtClean="0"/>
              <a:t> o </a:t>
            </a:r>
            <a:r>
              <a:rPr lang="en-US" sz="2900" dirty="0" err="1" smtClean="0"/>
              <a:t>inaugurare</a:t>
            </a:r>
            <a:r>
              <a:rPr lang="en-US" sz="2900" dirty="0" smtClean="0"/>
              <a:t> a </a:t>
            </a:r>
            <a:r>
              <a:rPr lang="en-US" sz="2900" dirty="0" err="1" smtClean="0"/>
              <a:t>expoziției</a:t>
            </a:r>
            <a:r>
              <a:rPr lang="en-US" sz="2900" dirty="0" smtClean="0"/>
              <a:t>, la care au </a:t>
            </a:r>
            <a:r>
              <a:rPr lang="en-US" sz="2900" dirty="0" err="1" smtClean="0"/>
              <a:t>participat</a:t>
            </a:r>
            <a:r>
              <a:rPr lang="en-US" sz="2900" dirty="0" smtClean="0"/>
              <a:t> </a:t>
            </a:r>
            <a:r>
              <a:rPr lang="en-US" sz="2900" dirty="0" err="1" smtClean="0"/>
              <a:t>cetățeni</a:t>
            </a:r>
            <a:r>
              <a:rPr lang="en-US" sz="2900" dirty="0" smtClean="0"/>
              <a:t> d</a:t>
            </a:r>
            <a:r>
              <a:rPr lang="ro-RO" sz="2900" dirty="0" smtClean="0"/>
              <a:t>in </a:t>
            </a:r>
            <a:r>
              <a:rPr lang="en-US" sz="2900" dirty="0" smtClean="0"/>
              <a:t>la Vincennes.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dirty="0" err="1" smtClean="0"/>
              <a:t>Primarul</a:t>
            </a:r>
            <a:r>
              <a:rPr lang="en-US" sz="2900" dirty="0" smtClean="0"/>
              <a:t> din Vincennes l-a </a:t>
            </a:r>
            <a:r>
              <a:rPr lang="en-US" sz="2900" dirty="0" err="1" smtClean="0"/>
              <a:t>primit</a:t>
            </a:r>
            <a:r>
              <a:rPr lang="en-US" sz="2900" dirty="0" smtClean="0"/>
              <a:t> </a:t>
            </a:r>
            <a:r>
              <a:rPr lang="en-US" sz="2900" dirty="0" err="1" smtClean="0"/>
              <a:t>pe</a:t>
            </a:r>
            <a:r>
              <a:rPr lang="en-US" sz="2900" dirty="0" smtClean="0"/>
              <a:t> Michel </a:t>
            </a:r>
            <a:r>
              <a:rPr lang="en-US" sz="2900" dirty="0" err="1" smtClean="0"/>
              <a:t>Derdevet</a:t>
            </a:r>
            <a:r>
              <a:rPr lang="en-US" sz="2900" dirty="0" smtClean="0"/>
              <a:t>, </a:t>
            </a:r>
            <a:r>
              <a:rPr lang="en-US" sz="2900" dirty="0" err="1" smtClean="0"/>
              <a:t>președintele</a:t>
            </a:r>
            <a:r>
              <a:rPr lang="en-US" sz="2900" dirty="0" smtClean="0"/>
              <a:t> </a:t>
            </a:r>
            <a:r>
              <a:rPr lang="en-US" sz="2900" dirty="0" err="1" smtClean="0"/>
              <a:t>Maison</a:t>
            </a:r>
            <a:r>
              <a:rPr lang="en-US" sz="2900" dirty="0" smtClean="0"/>
              <a:t> de </a:t>
            </a:r>
            <a:r>
              <a:rPr lang="en-US" sz="2900" dirty="0" err="1" smtClean="0"/>
              <a:t>l'Europe</a:t>
            </a:r>
            <a:r>
              <a:rPr lang="en-US" sz="2900" dirty="0" smtClean="0"/>
              <a:t> de Paris, </a:t>
            </a:r>
            <a:r>
              <a:rPr lang="en-US" sz="2900" dirty="0" err="1" smtClean="0"/>
              <a:t>și</a:t>
            </a:r>
            <a:r>
              <a:rPr lang="en-US" sz="2900" dirty="0" smtClean="0"/>
              <a:t> </a:t>
            </a:r>
            <a:r>
              <a:rPr lang="en-US" sz="2900" dirty="0" err="1" smtClean="0"/>
              <a:t>împreună</a:t>
            </a:r>
            <a:r>
              <a:rPr lang="en-US" sz="2900" dirty="0" smtClean="0"/>
              <a:t> cu </a:t>
            </a:r>
            <a:r>
              <a:rPr lang="en-US" sz="2900" dirty="0" err="1" smtClean="0"/>
              <a:t>cetățenii</a:t>
            </a:r>
            <a:r>
              <a:rPr lang="en-US" sz="2900" dirty="0" smtClean="0"/>
              <a:t> </a:t>
            </a:r>
            <a:r>
              <a:rPr lang="en-US" sz="2900" dirty="0" err="1" smtClean="0"/>
              <a:t>europeni</a:t>
            </a:r>
            <a:r>
              <a:rPr lang="en-US" sz="2900" dirty="0" smtClean="0"/>
              <a:t> care </a:t>
            </a:r>
            <a:r>
              <a:rPr lang="en-US" sz="2900" dirty="0" err="1" smtClean="0"/>
              <a:t>locuiesc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Vincennes </a:t>
            </a:r>
            <a:r>
              <a:rPr lang="en-US" sz="2900" dirty="0" err="1" smtClean="0"/>
              <a:t>și</a:t>
            </a:r>
            <a:r>
              <a:rPr lang="en-US" sz="2900" dirty="0" smtClean="0"/>
              <a:t> </a:t>
            </a:r>
            <a:r>
              <a:rPr lang="en-US" sz="2900" dirty="0" err="1" smtClean="0"/>
              <a:t>echipa</a:t>
            </a:r>
            <a:r>
              <a:rPr lang="en-US" sz="2900" dirty="0" smtClean="0"/>
              <a:t> </a:t>
            </a:r>
            <a:r>
              <a:rPr lang="en-US" sz="2900" dirty="0" err="1" smtClean="0"/>
              <a:t>Maison</a:t>
            </a:r>
            <a:r>
              <a:rPr lang="en-US" sz="2900" dirty="0" smtClean="0"/>
              <a:t> de </a:t>
            </a:r>
            <a:r>
              <a:rPr lang="en-US" sz="2900" dirty="0" err="1" smtClean="0"/>
              <a:t>l'Europe</a:t>
            </a:r>
            <a:r>
              <a:rPr lang="en-US" sz="2900" dirty="0" smtClean="0"/>
              <a:t> de Paris </a:t>
            </a:r>
            <a:r>
              <a:rPr lang="en-US" sz="2900" dirty="0" err="1" smtClean="0"/>
              <a:t>și</a:t>
            </a:r>
            <a:r>
              <a:rPr lang="en-US" sz="2900" dirty="0" smtClean="0"/>
              <a:t> 3 </a:t>
            </a:r>
            <a:r>
              <a:rPr lang="ro-RO" sz="2900" dirty="0" smtClean="0"/>
              <a:t>consilieri locali </a:t>
            </a:r>
            <a:r>
              <a:rPr lang="en-US" sz="2900" dirty="0" smtClean="0"/>
              <a:t>au </a:t>
            </a:r>
            <a:r>
              <a:rPr lang="en-US" sz="2900" dirty="0" err="1" smtClean="0"/>
              <a:t>vizitat</a:t>
            </a:r>
            <a:r>
              <a:rPr lang="en-US" sz="2900" dirty="0" smtClean="0"/>
              <a:t> </a:t>
            </a:r>
            <a:r>
              <a:rPr lang="en-US" sz="2900" dirty="0" err="1" smtClean="0"/>
              <a:t>expoziția</a:t>
            </a:r>
            <a:r>
              <a:rPr lang="en-US" sz="2900" dirty="0" smtClean="0"/>
              <a:t> "</a:t>
            </a:r>
            <a:r>
              <a:rPr lang="en-US" sz="2900" dirty="0" err="1" smtClean="0"/>
              <a:t>Trăind</a:t>
            </a:r>
            <a:r>
              <a:rPr lang="en-US" sz="2900" dirty="0" smtClean="0"/>
              <a:t> </a:t>
            </a:r>
            <a:r>
              <a:rPr lang="en-US" sz="2900" dirty="0" err="1" smtClean="0"/>
              <a:t>undeva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Europa – </a:t>
            </a:r>
            <a:r>
              <a:rPr lang="en-US" sz="2900" dirty="0" err="1" smtClean="0"/>
              <a:t>HappyEU</a:t>
            </a:r>
            <a:r>
              <a:rPr lang="en-US" sz="2900" dirty="0" smtClean="0"/>
              <a:t>”.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073457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1200" b="1" dirty="0" smtClean="0">
                <a:solidFill>
                  <a:srgbClr val="00B0F0"/>
                </a:solidFill>
              </a:rPr>
              <a:t> </a:t>
            </a:r>
            <a:r>
              <a:rPr lang="ro-RO" b="1" dirty="0">
                <a:solidFill>
                  <a:srgbClr val="00B0F0"/>
                </a:solidFill>
              </a:rPr>
              <a:t/>
            </a:r>
            <a:br>
              <a:rPr lang="ro-RO" b="1" dirty="0">
                <a:solidFill>
                  <a:srgbClr val="00B0F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o-RO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4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b="1" dirty="0">
                <a:solidFill>
                  <a:srgbClr val="FF0000"/>
                </a:solidFill>
              </a:rPr>
              <a:t>2</a:t>
            </a:r>
          </a:p>
          <a:p>
            <a:pPr marL="0" indent="0" algn="just">
              <a:spcBef>
                <a:spcPts val="0"/>
              </a:spcBef>
              <a:buNone/>
            </a:pPr>
            <a:endParaRPr lang="ro-RO" sz="34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fr-FR" sz="3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3400" b="1" dirty="0" smtClean="0"/>
              <a:t>Participation: </a:t>
            </a:r>
            <a:endParaRPr lang="ro-RO" sz="3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3400" dirty="0" smtClean="0"/>
              <a:t>Cet </a:t>
            </a:r>
            <a:r>
              <a:rPr lang="fr-FR" sz="3400" dirty="0"/>
              <a:t>événement a permis de réunir </a:t>
            </a:r>
            <a:r>
              <a:rPr lang="fr-FR" sz="3400" b="1" dirty="0"/>
              <a:t>62 </a:t>
            </a:r>
            <a:r>
              <a:rPr lang="fr-FR" sz="3400" dirty="0"/>
              <a:t>citoyens, </a:t>
            </a:r>
            <a:r>
              <a:rPr lang="fr-FR" sz="3400" dirty="0" smtClean="0"/>
              <a:t>dont</a:t>
            </a:r>
            <a:r>
              <a:rPr lang="ro-RO" sz="3400" dirty="0" smtClean="0"/>
              <a:t>:</a:t>
            </a:r>
            <a:r>
              <a:rPr lang="fr-FR" sz="3400" dirty="0" smtClean="0"/>
              <a:t> </a:t>
            </a:r>
            <a:endParaRPr lang="ro-RO" sz="3400" dirty="0" smtClean="0"/>
          </a:p>
          <a:p>
            <a:pPr algn="just">
              <a:spcBef>
                <a:spcPts val="0"/>
              </a:spcBef>
            </a:pPr>
            <a:r>
              <a:rPr lang="fr-FR" sz="3400" dirty="0" smtClean="0"/>
              <a:t>partenaires </a:t>
            </a:r>
            <a:r>
              <a:rPr lang="fr-FR" sz="3400" dirty="0"/>
              <a:t>du </a:t>
            </a:r>
            <a:r>
              <a:rPr lang="fr-FR" sz="3400" dirty="0" smtClean="0"/>
              <a:t>projet: </a:t>
            </a:r>
            <a:r>
              <a:rPr lang="fr-FR" sz="3400" b="1" dirty="0" smtClean="0"/>
              <a:t>2 </a:t>
            </a:r>
            <a:r>
              <a:rPr lang="fr-FR" sz="3400" dirty="0"/>
              <a:t>provenant de la </a:t>
            </a:r>
            <a:r>
              <a:rPr lang="fr-FR" sz="3400" dirty="0" smtClean="0"/>
              <a:t>ville</a:t>
            </a:r>
            <a:r>
              <a:rPr lang="ro-RO" sz="3400" dirty="0" smtClean="0"/>
              <a:t> </a:t>
            </a:r>
            <a:r>
              <a:rPr lang="fr-FR" sz="3400" dirty="0" smtClean="0"/>
              <a:t>de </a:t>
            </a:r>
            <a:r>
              <a:rPr lang="fr-FR" sz="3400" dirty="0"/>
              <a:t>Cuba, </a:t>
            </a:r>
            <a:r>
              <a:rPr lang="ro-RO" sz="3400" dirty="0" smtClean="0"/>
              <a:t>(</a:t>
            </a:r>
            <a:r>
              <a:rPr lang="fr-FR" sz="3400" dirty="0" smtClean="0"/>
              <a:t>P</a:t>
            </a:r>
            <a:r>
              <a:rPr lang="ro-RO" sz="3400" dirty="0" smtClean="0"/>
              <a:t>ortugal)</a:t>
            </a:r>
            <a:r>
              <a:rPr lang="fr-FR" sz="3400" dirty="0" smtClean="0"/>
              <a:t> </a:t>
            </a:r>
            <a:r>
              <a:rPr lang="fr-FR" sz="3400" b="1" dirty="0"/>
              <a:t>2 </a:t>
            </a:r>
            <a:r>
              <a:rPr lang="fr-FR" sz="3400" dirty="0"/>
              <a:t>de la ville de </a:t>
            </a:r>
            <a:r>
              <a:rPr lang="fr-FR" sz="3400" dirty="0" smtClean="0"/>
              <a:t>Bac</a:t>
            </a:r>
            <a:r>
              <a:rPr lang="ro-RO" sz="3400" dirty="0" smtClean="0"/>
              <a:t>ă</a:t>
            </a:r>
            <a:r>
              <a:rPr lang="fr-FR" sz="3400" dirty="0" smtClean="0"/>
              <a:t>u</a:t>
            </a:r>
            <a:r>
              <a:rPr lang="ro-RO" sz="3400" dirty="0" smtClean="0"/>
              <a:t> (</a:t>
            </a:r>
            <a:r>
              <a:rPr lang="fr-FR" sz="3400" dirty="0" smtClean="0"/>
              <a:t>R</a:t>
            </a:r>
            <a:r>
              <a:rPr lang="ro-RO" sz="3400" dirty="0" smtClean="0"/>
              <a:t>oumanie)</a:t>
            </a:r>
            <a:r>
              <a:rPr lang="fr-FR" sz="3400" dirty="0" smtClean="0"/>
              <a:t>, </a:t>
            </a:r>
            <a:r>
              <a:rPr lang="fr-FR" sz="3400" b="1" dirty="0"/>
              <a:t>3 </a:t>
            </a:r>
            <a:r>
              <a:rPr lang="fr-FR" sz="3400" dirty="0"/>
              <a:t>de </a:t>
            </a:r>
            <a:r>
              <a:rPr lang="fr-FR" sz="3400" dirty="0" smtClean="0"/>
              <a:t>Vincennes</a:t>
            </a:r>
            <a:r>
              <a:rPr lang="ro-RO" sz="3400" dirty="0" smtClean="0"/>
              <a:t> (France)</a:t>
            </a:r>
            <a:r>
              <a:rPr lang="fr-FR" sz="3400" dirty="0" smtClean="0"/>
              <a:t>, </a:t>
            </a:r>
            <a:r>
              <a:rPr lang="fr-FR" sz="3400" b="1" dirty="0"/>
              <a:t>2 </a:t>
            </a:r>
            <a:r>
              <a:rPr lang="fr-FR" sz="3400" dirty="0"/>
              <a:t>de Caceres </a:t>
            </a:r>
            <a:r>
              <a:rPr lang="ro-RO" sz="3400" dirty="0" smtClean="0"/>
              <a:t>(Espagne)</a:t>
            </a:r>
            <a:r>
              <a:rPr lang="fr-FR" sz="3400" dirty="0" smtClean="0"/>
              <a:t>, </a:t>
            </a:r>
            <a:r>
              <a:rPr lang="fr-FR" sz="3400" b="1" dirty="0"/>
              <a:t>1 </a:t>
            </a:r>
            <a:r>
              <a:rPr lang="fr-FR" sz="3400" dirty="0"/>
              <a:t>de </a:t>
            </a:r>
            <a:r>
              <a:rPr lang="fr-FR" sz="3400" dirty="0" smtClean="0"/>
              <a:t>Ulm</a:t>
            </a:r>
            <a:r>
              <a:rPr lang="ro-RO" sz="3400" dirty="0" smtClean="0"/>
              <a:t> (Allemagne)</a:t>
            </a:r>
            <a:r>
              <a:rPr lang="fr-FR" sz="3400" dirty="0" smtClean="0"/>
              <a:t>, </a:t>
            </a:r>
            <a:r>
              <a:rPr lang="fr-FR" sz="3400" b="1" dirty="0"/>
              <a:t>10 </a:t>
            </a:r>
            <a:r>
              <a:rPr lang="fr-FR" sz="3400" dirty="0"/>
              <a:t>de Paris et </a:t>
            </a:r>
            <a:endParaRPr lang="ro-RO" sz="3400" dirty="0" smtClean="0"/>
          </a:p>
          <a:p>
            <a:pPr algn="just">
              <a:spcBef>
                <a:spcPts val="0"/>
              </a:spcBef>
            </a:pPr>
            <a:r>
              <a:rPr lang="fr-FR" sz="3400" b="1" dirty="0" smtClean="0"/>
              <a:t>42</a:t>
            </a:r>
            <a:r>
              <a:rPr lang="ro-RO" sz="3400" b="1" dirty="0" smtClean="0"/>
              <a:t> </a:t>
            </a:r>
            <a:r>
              <a:rPr lang="en-US" sz="3400" dirty="0" smtClean="0"/>
              <a:t>participants </a:t>
            </a:r>
            <a:r>
              <a:rPr lang="en-US" sz="3400" dirty="0" err="1"/>
              <a:t>locaux</a:t>
            </a:r>
            <a:r>
              <a:rPr lang="en-US" sz="34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34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fr-FR" sz="3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3400" b="1" dirty="0" smtClean="0"/>
              <a:t>Lieu/Date</a:t>
            </a:r>
            <a:r>
              <a:rPr lang="fr-FR" sz="3400" b="1" dirty="0"/>
              <a:t>: </a:t>
            </a:r>
            <a:endParaRPr lang="ro-RO" sz="3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o-RO" sz="3400" dirty="0" smtClean="0"/>
              <a:t>L</a:t>
            </a:r>
            <a:r>
              <a:rPr lang="fr-FR" sz="3400" dirty="0" smtClean="0"/>
              <a:t>’événement </a:t>
            </a:r>
            <a:r>
              <a:rPr lang="fr-FR" sz="3400" dirty="0"/>
              <a:t>a eu lieu à Paris et </a:t>
            </a:r>
            <a:r>
              <a:rPr lang="fr-FR" sz="3400" dirty="0" smtClean="0"/>
              <a:t>Vincennes </a:t>
            </a:r>
            <a:r>
              <a:rPr lang="ro-RO" sz="3400" dirty="0" smtClean="0"/>
              <a:t>(</a:t>
            </a:r>
            <a:r>
              <a:rPr lang="fr-FR" sz="3400" dirty="0" smtClean="0"/>
              <a:t>F</a:t>
            </a:r>
            <a:r>
              <a:rPr lang="ro-RO" sz="3400" dirty="0" smtClean="0"/>
              <a:t>rance)</a:t>
            </a:r>
            <a:r>
              <a:rPr lang="fr-FR" sz="3400" dirty="0" smtClean="0"/>
              <a:t> </a:t>
            </a:r>
            <a:r>
              <a:rPr lang="fr-FR" sz="3400" dirty="0"/>
              <a:t>du </a:t>
            </a:r>
            <a:r>
              <a:rPr lang="fr-FR" sz="3400" b="1" dirty="0"/>
              <a:t>9 au </a:t>
            </a:r>
            <a:r>
              <a:rPr lang="fr-FR" sz="3400" b="1" dirty="0" err="1"/>
              <a:t>au</a:t>
            </a:r>
            <a:r>
              <a:rPr lang="fr-FR" sz="3400" b="1" dirty="0"/>
              <a:t> 10 décembre </a:t>
            </a:r>
            <a:r>
              <a:rPr lang="fr-FR" sz="3400" b="1" dirty="0" smtClean="0"/>
              <a:t>2021</a:t>
            </a:r>
            <a:r>
              <a:rPr lang="ro-RO" sz="3400" b="1" dirty="0" smtClean="0"/>
              <a:t>.</a:t>
            </a:r>
            <a:endParaRPr lang="fr-FR" sz="3400" b="1" dirty="0"/>
          </a:p>
          <a:p>
            <a:pPr marL="0" indent="0" algn="just">
              <a:spcBef>
                <a:spcPts val="0"/>
              </a:spcBef>
              <a:buNone/>
            </a:pPr>
            <a:endParaRPr lang="fr-FR" sz="34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fr-FR" sz="3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3400" b="1" dirty="0" smtClean="0"/>
              <a:t>Description </a:t>
            </a:r>
            <a:r>
              <a:rPr lang="fr-FR" sz="3400" b="1" dirty="0"/>
              <a:t>succincte: </a:t>
            </a:r>
            <a:endParaRPr lang="ro-RO" sz="3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3400" dirty="0" smtClean="0"/>
              <a:t>L’événement </a:t>
            </a:r>
            <a:r>
              <a:rPr lang="fr-FR" sz="3400" dirty="0"/>
              <a:t>a été consacré à la première rencontre, en présentiel, des partenaires </a:t>
            </a:r>
            <a:r>
              <a:rPr lang="fr-FR" sz="3400" dirty="0" smtClean="0"/>
              <a:t>du</a:t>
            </a:r>
            <a:r>
              <a:rPr lang="ro-RO" sz="3400" dirty="0" smtClean="0"/>
              <a:t> </a:t>
            </a:r>
            <a:r>
              <a:rPr lang="fr-FR" sz="3400" dirty="0" smtClean="0"/>
              <a:t>projet </a:t>
            </a:r>
            <a:r>
              <a:rPr lang="fr-FR" sz="3400" dirty="0"/>
              <a:t>« Vivre </a:t>
            </a:r>
            <a:r>
              <a:rPr lang="fr-FR" sz="3400" dirty="0" err="1"/>
              <a:t>qialque</a:t>
            </a:r>
            <a:r>
              <a:rPr lang="fr-FR" sz="3400" dirty="0"/>
              <a:t> part en Europe- Happy EU ». Au programme il y avait une rencontre à la Maison </a:t>
            </a:r>
            <a:r>
              <a:rPr lang="fr-FR" sz="3400" dirty="0" smtClean="0"/>
              <a:t>de</a:t>
            </a:r>
            <a:r>
              <a:rPr lang="ro-RO" sz="3400" dirty="0" smtClean="0"/>
              <a:t> </a:t>
            </a:r>
            <a:r>
              <a:rPr lang="fr-FR" sz="3400" dirty="0" smtClean="0"/>
              <a:t>l’Europe </a:t>
            </a:r>
            <a:r>
              <a:rPr lang="fr-FR" sz="3400" dirty="0"/>
              <a:t>de Paris, visite de la Mairie de Paris avec une rencontre avec le Conseil Parisien des Européens et </a:t>
            </a:r>
            <a:r>
              <a:rPr lang="fr-FR" sz="3400" dirty="0" smtClean="0"/>
              <a:t>la</a:t>
            </a:r>
            <a:r>
              <a:rPr lang="ro-RO" sz="3400" dirty="0" smtClean="0"/>
              <a:t> </a:t>
            </a:r>
            <a:r>
              <a:rPr lang="fr-FR" sz="3400" dirty="0" smtClean="0"/>
              <a:t>visite </a:t>
            </a:r>
            <a:r>
              <a:rPr lang="fr-FR" sz="3400" dirty="0"/>
              <a:t>de Vincennes ainsi que la conférence sur le thème « L’Europe du numérique : défense </a:t>
            </a:r>
            <a:r>
              <a:rPr lang="fr-FR" sz="3400" dirty="0" err="1"/>
              <a:t>legislative</a:t>
            </a:r>
            <a:r>
              <a:rPr lang="fr-FR" sz="3400" dirty="0"/>
              <a:t> </a:t>
            </a:r>
            <a:r>
              <a:rPr lang="fr-FR" sz="3400" dirty="0" smtClean="0"/>
              <a:t>ou</a:t>
            </a:r>
            <a:r>
              <a:rPr lang="ro-RO" sz="3400" dirty="0" smtClean="0"/>
              <a:t> </a:t>
            </a:r>
            <a:r>
              <a:rPr lang="en-US" sz="3400" dirty="0" smtClean="0"/>
              <a:t>offensive </a:t>
            </a:r>
            <a:r>
              <a:rPr lang="en-US" sz="3400" dirty="0" err="1"/>
              <a:t>strategique</a:t>
            </a:r>
            <a:r>
              <a:rPr lang="en-US" sz="3400" dirty="0"/>
              <a:t> ? »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o-RO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500" b="1" dirty="0" err="1" smtClean="0">
                <a:solidFill>
                  <a:srgbClr val="FF0000"/>
                </a:solidFill>
              </a:rPr>
              <a:t>Evenimentul</a:t>
            </a:r>
            <a:r>
              <a:rPr lang="en-US" sz="3500" b="1" dirty="0" smtClean="0">
                <a:solidFill>
                  <a:srgbClr val="FF0000"/>
                </a:solidFill>
              </a:rPr>
              <a:t> 2</a:t>
            </a:r>
          </a:p>
          <a:p>
            <a:pPr marL="0" indent="0">
              <a:buNone/>
            </a:pPr>
            <a:endParaRPr lang="ro-RO" sz="35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500" b="1" dirty="0" err="1" smtClean="0"/>
              <a:t>Participare</a:t>
            </a:r>
            <a:r>
              <a:rPr lang="en-US" sz="3500" b="1" dirty="0" smtClean="0"/>
              <a:t>:</a:t>
            </a:r>
            <a:r>
              <a:rPr lang="en-US" sz="3500" dirty="0" smtClean="0"/>
              <a:t> </a:t>
            </a:r>
            <a:endParaRPr lang="ro-RO" sz="35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500" dirty="0" err="1" smtClean="0"/>
              <a:t>Acest</a:t>
            </a:r>
            <a:r>
              <a:rPr lang="en-US" sz="3500" dirty="0" smtClean="0"/>
              <a:t> </a:t>
            </a:r>
            <a:r>
              <a:rPr lang="en-US" sz="3500" dirty="0" err="1" smtClean="0"/>
              <a:t>eveniment</a:t>
            </a:r>
            <a:r>
              <a:rPr lang="en-US" sz="3500" dirty="0" smtClean="0"/>
              <a:t> a </a:t>
            </a:r>
            <a:r>
              <a:rPr lang="en-US" sz="3500" dirty="0" err="1" smtClean="0"/>
              <a:t>reunit</a:t>
            </a:r>
            <a:r>
              <a:rPr lang="en-US" sz="3500" dirty="0" smtClean="0"/>
              <a:t> </a:t>
            </a:r>
            <a:r>
              <a:rPr lang="en-US" sz="3500" b="1" dirty="0" smtClean="0"/>
              <a:t>62</a:t>
            </a:r>
            <a:r>
              <a:rPr lang="en-US" sz="3500" dirty="0" smtClean="0"/>
              <a:t> de </a:t>
            </a:r>
            <a:r>
              <a:rPr lang="en-US" sz="3500" dirty="0" err="1" smtClean="0"/>
              <a:t>cetățeni</a:t>
            </a:r>
            <a:r>
              <a:rPr lang="en-US" sz="3500" dirty="0" smtClean="0"/>
              <a:t>, </a:t>
            </a:r>
            <a:r>
              <a:rPr lang="ro-RO" sz="3500" dirty="0" smtClean="0"/>
              <a:t>din </a:t>
            </a:r>
            <a:r>
              <a:rPr lang="en-US" sz="3500" dirty="0" smtClean="0"/>
              <a:t>care: </a:t>
            </a:r>
          </a:p>
          <a:p>
            <a:pPr>
              <a:spcBef>
                <a:spcPts val="0"/>
              </a:spcBef>
            </a:pPr>
            <a:r>
              <a:rPr lang="en-US" sz="3500" dirty="0" err="1" smtClean="0"/>
              <a:t>parteneri</a:t>
            </a:r>
            <a:r>
              <a:rPr lang="en-US" sz="3500" dirty="0" smtClean="0"/>
              <a:t> din </a:t>
            </a:r>
            <a:r>
              <a:rPr lang="en-US" sz="3500" dirty="0" err="1" smtClean="0"/>
              <a:t>proiect</a:t>
            </a:r>
            <a:r>
              <a:rPr lang="en-US" sz="3500" dirty="0" smtClean="0"/>
              <a:t>: </a:t>
            </a:r>
            <a:r>
              <a:rPr lang="en-US" sz="3500" b="1" dirty="0" smtClean="0"/>
              <a:t>2</a:t>
            </a:r>
            <a:r>
              <a:rPr lang="en-US" sz="3500" dirty="0" smtClean="0"/>
              <a:t> din </a:t>
            </a:r>
            <a:r>
              <a:rPr lang="en-US" sz="3500" dirty="0" err="1" smtClean="0"/>
              <a:t>orașul</a:t>
            </a:r>
            <a:r>
              <a:rPr lang="en-US" sz="3500" dirty="0" smtClean="0"/>
              <a:t> Cuba, (</a:t>
            </a:r>
            <a:r>
              <a:rPr lang="en-US" sz="3500" dirty="0" err="1" smtClean="0"/>
              <a:t>Portugalia</a:t>
            </a:r>
            <a:r>
              <a:rPr lang="en-US" sz="3500" dirty="0" smtClean="0"/>
              <a:t>), </a:t>
            </a:r>
            <a:r>
              <a:rPr lang="en-US" sz="3500" b="1" dirty="0" smtClean="0"/>
              <a:t>2</a:t>
            </a:r>
            <a:r>
              <a:rPr lang="en-US" sz="3500" dirty="0" smtClean="0"/>
              <a:t> din </a:t>
            </a:r>
            <a:r>
              <a:rPr lang="en-US" sz="3500" dirty="0" err="1" smtClean="0"/>
              <a:t>jude</a:t>
            </a:r>
            <a:r>
              <a:rPr lang="ro-RO" sz="3500" dirty="0" smtClean="0"/>
              <a:t>țul</a:t>
            </a:r>
            <a:r>
              <a:rPr lang="en-US" sz="3500" dirty="0" smtClean="0"/>
              <a:t> </a:t>
            </a:r>
            <a:r>
              <a:rPr lang="en-US" sz="3500" dirty="0" err="1" smtClean="0"/>
              <a:t>Bacău</a:t>
            </a:r>
            <a:r>
              <a:rPr lang="en-US" sz="3500" dirty="0" smtClean="0"/>
              <a:t> (</a:t>
            </a:r>
            <a:r>
              <a:rPr lang="en-US" sz="3500" dirty="0" err="1" smtClean="0"/>
              <a:t>România</a:t>
            </a:r>
            <a:r>
              <a:rPr lang="en-US" sz="3500" dirty="0" smtClean="0"/>
              <a:t>), </a:t>
            </a:r>
            <a:r>
              <a:rPr lang="en-US" sz="3500" b="1" dirty="0" smtClean="0"/>
              <a:t>3</a:t>
            </a:r>
            <a:r>
              <a:rPr lang="en-US" sz="3500" dirty="0" smtClean="0"/>
              <a:t> din Vincennes (</a:t>
            </a:r>
            <a:r>
              <a:rPr lang="en-US" sz="3500" dirty="0" err="1" smtClean="0"/>
              <a:t>Franța</a:t>
            </a:r>
            <a:r>
              <a:rPr lang="en-US" sz="3500" dirty="0" smtClean="0"/>
              <a:t>), </a:t>
            </a:r>
            <a:r>
              <a:rPr lang="en-US" sz="3500" b="1" dirty="0" smtClean="0"/>
              <a:t>2</a:t>
            </a:r>
            <a:r>
              <a:rPr lang="en-US" sz="3500" dirty="0" smtClean="0"/>
              <a:t> din Caceres (</a:t>
            </a:r>
            <a:r>
              <a:rPr lang="en-US" sz="3500" dirty="0" err="1" smtClean="0"/>
              <a:t>Spania</a:t>
            </a:r>
            <a:r>
              <a:rPr lang="en-US" sz="3500" dirty="0" smtClean="0"/>
              <a:t>), </a:t>
            </a:r>
            <a:r>
              <a:rPr lang="en-US" sz="3500" b="1" dirty="0" smtClean="0"/>
              <a:t>1</a:t>
            </a:r>
            <a:r>
              <a:rPr lang="en-US" sz="3500" dirty="0" smtClean="0"/>
              <a:t> din Ulm (Germania), </a:t>
            </a:r>
            <a:r>
              <a:rPr lang="en-US" sz="3500" b="1" dirty="0" smtClean="0"/>
              <a:t>10 </a:t>
            </a:r>
            <a:r>
              <a:rPr lang="en-US" sz="3500" dirty="0" smtClean="0"/>
              <a:t>din Paris </a:t>
            </a:r>
            <a:r>
              <a:rPr lang="en-US" sz="3500" dirty="0" err="1" smtClean="0"/>
              <a:t>și</a:t>
            </a:r>
            <a:r>
              <a:rPr lang="en-US" sz="35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n-US" sz="3500" b="1" dirty="0" smtClean="0"/>
              <a:t>42</a:t>
            </a:r>
            <a:r>
              <a:rPr lang="en-US" sz="3500" dirty="0" smtClean="0"/>
              <a:t> de </a:t>
            </a:r>
            <a:r>
              <a:rPr lang="en-US" sz="3500" dirty="0" err="1" smtClean="0"/>
              <a:t>participanți</a:t>
            </a:r>
            <a:r>
              <a:rPr lang="en-US" sz="3500" dirty="0" smtClean="0"/>
              <a:t> </a:t>
            </a:r>
            <a:r>
              <a:rPr lang="en-US" sz="3500" dirty="0" err="1" smtClean="0"/>
              <a:t>locali</a:t>
            </a:r>
            <a:r>
              <a:rPr lang="en-US" sz="3500" dirty="0" smtClean="0"/>
              <a:t>.</a:t>
            </a:r>
          </a:p>
          <a:p>
            <a:pPr marL="0" indent="0">
              <a:buNone/>
            </a:pPr>
            <a:endParaRPr lang="ro-RO" sz="3500" b="1" dirty="0" smtClean="0"/>
          </a:p>
          <a:p>
            <a:pPr marL="0" indent="0">
              <a:buNone/>
            </a:pPr>
            <a:r>
              <a:rPr lang="en-US" sz="3500" b="1" dirty="0" err="1" smtClean="0"/>
              <a:t>Locul</a:t>
            </a:r>
            <a:r>
              <a:rPr lang="en-US" sz="3500" b="1" dirty="0" smtClean="0"/>
              <a:t>/Data:</a:t>
            </a:r>
            <a:r>
              <a:rPr lang="en-US" sz="3500" dirty="0" smtClean="0"/>
              <a:t> </a:t>
            </a:r>
            <a:endParaRPr lang="ro-RO" sz="35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500" dirty="0" err="1" smtClean="0"/>
              <a:t>Evenimentul</a:t>
            </a:r>
            <a:r>
              <a:rPr lang="en-US" sz="3500" dirty="0" smtClean="0"/>
              <a:t> a </a:t>
            </a:r>
            <a:r>
              <a:rPr lang="en-US" sz="3500" dirty="0" err="1" smtClean="0"/>
              <a:t>avut</a:t>
            </a:r>
            <a:r>
              <a:rPr lang="en-US" sz="3500" dirty="0" smtClean="0"/>
              <a:t> </a:t>
            </a:r>
            <a:r>
              <a:rPr lang="en-US" sz="3500" dirty="0" err="1" smtClean="0"/>
              <a:t>loc</a:t>
            </a:r>
            <a:r>
              <a:rPr lang="en-US" sz="3500" dirty="0" smtClean="0"/>
              <a:t> la Paris </a:t>
            </a:r>
            <a:r>
              <a:rPr lang="en-US" sz="3500" dirty="0" err="1" smtClean="0"/>
              <a:t>și</a:t>
            </a:r>
            <a:r>
              <a:rPr lang="en-US" sz="3500" dirty="0" smtClean="0"/>
              <a:t> Vincennes (</a:t>
            </a:r>
            <a:r>
              <a:rPr lang="en-US" sz="3500" dirty="0" err="1" smtClean="0"/>
              <a:t>Franța</a:t>
            </a:r>
            <a:r>
              <a:rPr lang="en-US" sz="3500" dirty="0" smtClean="0"/>
              <a:t>) </a:t>
            </a:r>
            <a:r>
              <a:rPr lang="en-US" sz="3500" dirty="0" err="1" smtClean="0"/>
              <a:t>în</a:t>
            </a:r>
            <a:r>
              <a:rPr lang="en-US" sz="3500" dirty="0" smtClean="0"/>
              <a:t> </a:t>
            </a:r>
            <a:r>
              <a:rPr lang="en-US" sz="3500" dirty="0" err="1" smtClean="0"/>
              <a:t>perioada</a:t>
            </a:r>
            <a:r>
              <a:rPr lang="en-US" sz="3500" dirty="0" smtClean="0"/>
              <a:t> </a:t>
            </a:r>
            <a:r>
              <a:rPr lang="en-US" sz="3500" b="1" dirty="0" smtClean="0"/>
              <a:t>9-10 </a:t>
            </a:r>
            <a:r>
              <a:rPr lang="en-US" sz="3500" b="1" dirty="0" err="1" smtClean="0"/>
              <a:t>decembrie</a:t>
            </a:r>
            <a:r>
              <a:rPr lang="en-US" sz="3500" b="1" dirty="0" smtClean="0"/>
              <a:t> 2021.</a:t>
            </a:r>
            <a:endParaRPr lang="ro-RO" sz="35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35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35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500" b="1" dirty="0" err="1" smtClean="0"/>
              <a:t>Scurtă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descriere</a:t>
            </a:r>
            <a:r>
              <a:rPr lang="en-US" sz="3500" dirty="0" smtClean="0"/>
              <a:t>: </a:t>
            </a:r>
            <a:endParaRPr lang="ro-RO" sz="35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500" dirty="0" err="1" smtClean="0"/>
              <a:t>Evenimentul</a:t>
            </a:r>
            <a:r>
              <a:rPr lang="en-US" sz="3500" dirty="0" smtClean="0"/>
              <a:t> a </a:t>
            </a:r>
            <a:r>
              <a:rPr lang="en-US" sz="3500" dirty="0" err="1" smtClean="0"/>
              <a:t>prilejuit</a:t>
            </a:r>
            <a:r>
              <a:rPr lang="en-US" sz="3500" dirty="0" smtClean="0"/>
              <a:t> prima </a:t>
            </a:r>
            <a:r>
              <a:rPr lang="en-US" sz="3500" dirty="0" err="1" smtClean="0"/>
              <a:t>întâlnire</a:t>
            </a:r>
            <a:r>
              <a:rPr lang="en-US" sz="3500" dirty="0" smtClean="0"/>
              <a:t> </a:t>
            </a:r>
            <a:r>
              <a:rPr lang="en-US" sz="3500" dirty="0" err="1" smtClean="0"/>
              <a:t>față</a:t>
            </a:r>
            <a:r>
              <a:rPr lang="en-US" sz="3500" dirty="0" smtClean="0"/>
              <a:t> </a:t>
            </a:r>
            <a:r>
              <a:rPr lang="en-US" sz="3500" dirty="0" err="1" smtClean="0"/>
              <a:t>în</a:t>
            </a:r>
            <a:r>
              <a:rPr lang="en-US" sz="3500" dirty="0" smtClean="0"/>
              <a:t> </a:t>
            </a:r>
            <a:r>
              <a:rPr lang="en-US" sz="3500" dirty="0" err="1" smtClean="0"/>
              <a:t>față</a:t>
            </a:r>
            <a:r>
              <a:rPr lang="en-US" sz="3500" dirty="0" smtClean="0"/>
              <a:t> a </a:t>
            </a:r>
            <a:r>
              <a:rPr lang="en-US" sz="3500" dirty="0" err="1" smtClean="0"/>
              <a:t>partenerilor</a:t>
            </a:r>
            <a:r>
              <a:rPr lang="en-US" sz="3500" dirty="0" smtClean="0"/>
              <a:t> din </a:t>
            </a:r>
            <a:r>
              <a:rPr lang="en-US" sz="3500" dirty="0" err="1" smtClean="0"/>
              <a:t>cadrul</a:t>
            </a:r>
            <a:r>
              <a:rPr lang="en-US" sz="3500" dirty="0" smtClean="0"/>
              <a:t> </a:t>
            </a:r>
            <a:r>
              <a:rPr lang="en-US" sz="3500" dirty="0" err="1" smtClean="0"/>
              <a:t>proiectului</a:t>
            </a:r>
            <a:r>
              <a:rPr lang="en-US" sz="3500" dirty="0" smtClean="0"/>
              <a:t> "Living anywhere in Europe - Happy EU". </a:t>
            </a:r>
            <a:r>
              <a:rPr lang="en-US" sz="3500" dirty="0" err="1" smtClean="0"/>
              <a:t>Programul</a:t>
            </a:r>
            <a:r>
              <a:rPr lang="en-US" sz="3500" dirty="0" smtClean="0"/>
              <a:t> a </a:t>
            </a:r>
            <a:r>
              <a:rPr lang="en-US" sz="3500" dirty="0" err="1" smtClean="0"/>
              <a:t>inclus</a:t>
            </a:r>
            <a:r>
              <a:rPr lang="en-US" sz="3500" dirty="0" smtClean="0"/>
              <a:t> o </a:t>
            </a:r>
            <a:r>
              <a:rPr lang="en-US" sz="3500" dirty="0" err="1" smtClean="0"/>
              <a:t>întâlnire</a:t>
            </a:r>
            <a:r>
              <a:rPr lang="en-US" sz="3500" dirty="0" smtClean="0"/>
              <a:t> la </a:t>
            </a:r>
            <a:r>
              <a:rPr lang="en-US" sz="3500" dirty="0" err="1" smtClean="0"/>
              <a:t>Maison</a:t>
            </a:r>
            <a:r>
              <a:rPr lang="en-US" sz="3500" dirty="0" smtClean="0"/>
              <a:t> de </a:t>
            </a:r>
            <a:r>
              <a:rPr lang="en-US" sz="3500" dirty="0" err="1" smtClean="0"/>
              <a:t>l'Europe</a:t>
            </a:r>
            <a:r>
              <a:rPr lang="en-US" sz="3500" dirty="0" smtClean="0"/>
              <a:t> din Paris, o </a:t>
            </a:r>
            <a:r>
              <a:rPr lang="en-US" sz="3500" dirty="0" err="1" smtClean="0"/>
              <a:t>vizită</a:t>
            </a:r>
            <a:r>
              <a:rPr lang="en-US" sz="3500" dirty="0" smtClean="0"/>
              <a:t> la </a:t>
            </a:r>
            <a:r>
              <a:rPr lang="en-US" sz="3500" dirty="0" err="1" smtClean="0"/>
              <a:t>Primăria</a:t>
            </a:r>
            <a:r>
              <a:rPr lang="en-US" sz="3500" dirty="0" smtClean="0"/>
              <a:t> </a:t>
            </a:r>
            <a:r>
              <a:rPr lang="en-US" sz="3500" dirty="0" err="1" smtClean="0"/>
              <a:t>Parisului</a:t>
            </a:r>
            <a:r>
              <a:rPr lang="en-US" sz="3500" dirty="0" smtClean="0"/>
              <a:t>, cu o </a:t>
            </a:r>
            <a:r>
              <a:rPr lang="en-US" sz="3500" dirty="0" err="1" smtClean="0"/>
              <a:t>întâlnire</a:t>
            </a:r>
            <a:r>
              <a:rPr lang="en-US" sz="3500" dirty="0" smtClean="0"/>
              <a:t> cu </a:t>
            </a:r>
            <a:r>
              <a:rPr lang="en-US" sz="3500" dirty="0" err="1" smtClean="0"/>
              <a:t>Conseil</a:t>
            </a:r>
            <a:r>
              <a:rPr lang="en-US" sz="3500" dirty="0" smtClean="0"/>
              <a:t> </a:t>
            </a:r>
            <a:r>
              <a:rPr lang="en-US" sz="3500" dirty="0" err="1" smtClean="0"/>
              <a:t>Parisien</a:t>
            </a:r>
            <a:r>
              <a:rPr lang="en-US" sz="3500" dirty="0" smtClean="0"/>
              <a:t> des </a:t>
            </a:r>
            <a:r>
              <a:rPr lang="en-US" sz="3500" dirty="0" err="1" smtClean="0"/>
              <a:t>Européens</a:t>
            </a:r>
            <a:r>
              <a:rPr lang="en-US" sz="3500" dirty="0" smtClean="0"/>
              <a:t> </a:t>
            </a:r>
            <a:r>
              <a:rPr lang="en-US" sz="3500" dirty="0" err="1" smtClean="0"/>
              <a:t>și</a:t>
            </a:r>
            <a:r>
              <a:rPr lang="en-US" sz="3500" dirty="0" smtClean="0"/>
              <a:t> o </a:t>
            </a:r>
            <a:r>
              <a:rPr lang="en-US" sz="3500" dirty="0" err="1" smtClean="0"/>
              <a:t>vizită</a:t>
            </a:r>
            <a:r>
              <a:rPr lang="en-US" sz="3500" dirty="0" smtClean="0"/>
              <a:t> la Vincennes, </a:t>
            </a:r>
            <a:r>
              <a:rPr lang="en-US" sz="3500" dirty="0" err="1" smtClean="0"/>
              <a:t>precum</a:t>
            </a:r>
            <a:r>
              <a:rPr lang="en-US" sz="3500" dirty="0" smtClean="0"/>
              <a:t> </a:t>
            </a:r>
            <a:r>
              <a:rPr lang="en-US" sz="3500" dirty="0" err="1" smtClean="0"/>
              <a:t>și</a:t>
            </a:r>
            <a:r>
              <a:rPr lang="en-US" sz="3500" dirty="0" smtClean="0"/>
              <a:t> o </a:t>
            </a:r>
            <a:r>
              <a:rPr lang="en-US" sz="3500" dirty="0" err="1" smtClean="0"/>
              <a:t>conferință</a:t>
            </a:r>
            <a:r>
              <a:rPr lang="en-US" sz="3500" dirty="0" smtClean="0"/>
              <a:t> </a:t>
            </a:r>
            <a:r>
              <a:rPr lang="en-US" sz="3500" dirty="0" err="1" smtClean="0"/>
              <a:t>pe</a:t>
            </a:r>
            <a:r>
              <a:rPr lang="en-US" sz="3500" dirty="0" smtClean="0"/>
              <a:t> </a:t>
            </a:r>
            <a:r>
              <a:rPr lang="en-US" sz="3500" dirty="0" err="1" smtClean="0"/>
              <a:t>tema</a:t>
            </a:r>
            <a:r>
              <a:rPr lang="en-US" sz="3500" dirty="0" smtClean="0"/>
              <a:t> "Europa </a:t>
            </a:r>
            <a:r>
              <a:rPr lang="en-US" sz="3500" dirty="0" err="1" smtClean="0"/>
              <a:t>digitală</a:t>
            </a:r>
            <a:r>
              <a:rPr lang="en-US" sz="3500" dirty="0" smtClean="0"/>
              <a:t>: </a:t>
            </a:r>
            <a:r>
              <a:rPr lang="en-US" sz="3500" dirty="0" err="1" smtClean="0"/>
              <a:t>apărare</a:t>
            </a:r>
            <a:r>
              <a:rPr lang="en-US" sz="3500" dirty="0" smtClean="0"/>
              <a:t> </a:t>
            </a:r>
            <a:r>
              <a:rPr lang="en-US" sz="3500" dirty="0" err="1" smtClean="0"/>
              <a:t>legislativă</a:t>
            </a:r>
            <a:r>
              <a:rPr lang="en-US" sz="3500" dirty="0" smtClean="0"/>
              <a:t> </a:t>
            </a:r>
            <a:r>
              <a:rPr lang="en-US" sz="3500" dirty="0" err="1" smtClean="0"/>
              <a:t>sau</a:t>
            </a:r>
            <a:r>
              <a:rPr lang="en-US" sz="3500" dirty="0" smtClean="0"/>
              <a:t> </a:t>
            </a:r>
            <a:r>
              <a:rPr lang="en-US" sz="3500" dirty="0" err="1" smtClean="0"/>
              <a:t>ofensivă</a:t>
            </a:r>
            <a:r>
              <a:rPr lang="ro-RO" sz="3500" dirty="0" smtClean="0"/>
              <a:t>?</a:t>
            </a:r>
            <a:r>
              <a:rPr lang="en-US" sz="3500" dirty="0" smtClean="0"/>
              <a:t>”</a:t>
            </a:r>
            <a:endParaRPr lang="en-US" sz="3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8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653329"/>
          </a:xfrm>
          <a:ln w="127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o-RO" sz="15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1500" b="1" dirty="0" smtClean="0">
                <a:solidFill>
                  <a:srgbClr val="FF0000"/>
                </a:solidFill>
              </a:rPr>
              <a:t> </a:t>
            </a:r>
            <a:r>
              <a:rPr lang="en-US" sz="1500" b="1" dirty="0">
                <a:solidFill>
                  <a:srgbClr val="FF0000"/>
                </a:solidFill>
              </a:rPr>
              <a:t>3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8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b="1" dirty="0" smtClean="0"/>
              <a:t>Participation: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 smtClean="0"/>
              <a:t>L’événement </a:t>
            </a:r>
            <a:r>
              <a:rPr lang="fr-FR" sz="1400" dirty="0"/>
              <a:t>a permis de réunir </a:t>
            </a:r>
            <a:r>
              <a:rPr lang="fr-FR" sz="1400" b="1" dirty="0"/>
              <a:t>166 </a:t>
            </a:r>
            <a:r>
              <a:rPr lang="fr-FR" sz="1400" dirty="0"/>
              <a:t>citoyens, </a:t>
            </a:r>
            <a:r>
              <a:rPr lang="fr-FR" sz="1400" dirty="0" smtClean="0"/>
              <a:t>dont:</a:t>
            </a:r>
          </a:p>
          <a:p>
            <a:pPr algn="just">
              <a:spcBef>
                <a:spcPts val="0"/>
              </a:spcBef>
            </a:pPr>
            <a:r>
              <a:rPr lang="fr-FR" sz="1400" dirty="0" smtClean="0"/>
              <a:t>partenaires </a:t>
            </a:r>
            <a:r>
              <a:rPr lang="fr-FR" sz="1400" dirty="0"/>
              <a:t>du projet : </a:t>
            </a:r>
            <a:r>
              <a:rPr lang="fr-FR" sz="1400" b="1" dirty="0"/>
              <a:t>2 </a:t>
            </a:r>
            <a:r>
              <a:rPr lang="fr-FR" sz="1400" dirty="0"/>
              <a:t>provenant de la ville </a:t>
            </a:r>
            <a:r>
              <a:rPr lang="fr-FR" sz="1400" dirty="0" smtClean="0"/>
              <a:t>de Cuba</a:t>
            </a:r>
            <a:r>
              <a:rPr lang="fr-FR" sz="1400" dirty="0"/>
              <a:t>, PT, </a:t>
            </a:r>
            <a:r>
              <a:rPr lang="fr-FR" sz="1400" b="1" dirty="0"/>
              <a:t>1 </a:t>
            </a:r>
            <a:r>
              <a:rPr lang="fr-FR" sz="1400" dirty="0"/>
              <a:t>de Ulm, DE</a:t>
            </a:r>
            <a:r>
              <a:rPr lang="fr-FR" sz="1400" b="1" dirty="0"/>
              <a:t>, 4 </a:t>
            </a:r>
            <a:r>
              <a:rPr lang="fr-FR" sz="1400" dirty="0"/>
              <a:t>de Paris dont </a:t>
            </a:r>
            <a:r>
              <a:rPr lang="fr-FR" sz="1400" b="1" dirty="0"/>
              <a:t>1 </a:t>
            </a:r>
            <a:r>
              <a:rPr lang="fr-FR" sz="1400" dirty="0"/>
              <a:t>d’Espagne, (les partenaires de Caceres et de Vincennes n’ont pas </a:t>
            </a:r>
            <a:r>
              <a:rPr lang="fr-FR" sz="1400" dirty="0" smtClean="0"/>
              <a:t>eu l’autorisation </a:t>
            </a:r>
            <a:r>
              <a:rPr lang="fr-FR" sz="1400" dirty="0"/>
              <a:t>de leur municipalité pour le déplacement à cause de la proximité de la frontière ukrainienne), parmi les</a:t>
            </a:r>
          </a:p>
          <a:p>
            <a:pPr algn="just">
              <a:spcBef>
                <a:spcPts val="0"/>
              </a:spcBef>
            </a:pPr>
            <a:r>
              <a:rPr lang="fr-FR" sz="1400" b="1" dirty="0"/>
              <a:t>158 </a:t>
            </a:r>
            <a:r>
              <a:rPr lang="fr-FR" sz="1400" dirty="0"/>
              <a:t>participants locaux il y avait </a:t>
            </a:r>
            <a:r>
              <a:rPr lang="fr-FR" sz="1400" b="1" dirty="0"/>
              <a:t>1 </a:t>
            </a:r>
            <a:r>
              <a:rPr lang="fr-FR" sz="1400" dirty="0"/>
              <a:t>citoyen des Pays Bas et </a:t>
            </a:r>
            <a:r>
              <a:rPr lang="fr-FR" sz="1400" b="1" dirty="0"/>
              <a:t>1 </a:t>
            </a:r>
            <a:r>
              <a:rPr lang="fr-FR" sz="1400" dirty="0"/>
              <a:t>de Pologne.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1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b="1" dirty="0" smtClean="0"/>
              <a:t>Lieu/Date</a:t>
            </a:r>
            <a:r>
              <a:rPr lang="fr-FR" sz="1400" b="1" dirty="0"/>
              <a:t>: </a:t>
            </a:r>
            <a:r>
              <a:rPr lang="fr-FR" sz="1400" dirty="0" smtClean="0"/>
              <a:t>L’événement </a:t>
            </a:r>
            <a:r>
              <a:rPr lang="fr-FR" sz="1400" dirty="0"/>
              <a:t>a eu lieu à Bacau, RO du </a:t>
            </a:r>
            <a:r>
              <a:rPr lang="fr-FR" sz="1400" b="1" dirty="0"/>
              <a:t>12 au 13 avril 2022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1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b="1" dirty="0" smtClean="0"/>
              <a:t>Description </a:t>
            </a:r>
            <a:r>
              <a:rPr lang="fr-FR" sz="1400" b="1" dirty="0"/>
              <a:t>succincte: </a:t>
            </a:r>
            <a:endParaRPr lang="fr-FR" sz="1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 smtClean="0"/>
              <a:t>Le </a:t>
            </a:r>
            <a:r>
              <a:rPr lang="fr-FR" sz="1400" dirty="0"/>
              <a:t>déplacement a été consacré à l’inauguration de </a:t>
            </a:r>
            <a:r>
              <a:rPr lang="fr-FR" sz="1400" b="1" dirty="0"/>
              <a:t>l’exposition</a:t>
            </a:r>
            <a:r>
              <a:rPr lang="fr-FR" sz="1400" dirty="0"/>
              <a:t> </a:t>
            </a:r>
            <a:r>
              <a:rPr lang="fr-FR" sz="1400" dirty="0" smtClean="0"/>
              <a:t>«Vivre </a:t>
            </a:r>
            <a:r>
              <a:rPr lang="fr-FR" sz="1400" dirty="0"/>
              <a:t>quelque part </a:t>
            </a:r>
            <a:r>
              <a:rPr lang="fr-FR" sz="1400" dirty="0" smtClean="0"/>
              <a:t>en Europe </a:t>
            </a:r>
            <a:r>
              <a:rPr lang="fr-FR" sz="1400" dirty="0"/>
              <a:t>– Happy </a:t>
            </a:r>
            <a:r>
              <a:rPr lang="fr-FR" sz="1400" dirty="0" smtClean="0"/>
              <a:t>EU» </a:t>
            </a:r>
            <a:r>
              <a:rPr lang="fr-FR" sz="1400" dirty="0"/>
              <a:t>qui a eu lieu au </a:t>
            </a:r>
            <a:r>
              <a:rPr lang="fr-FR" sz="1400" dirty="0" smtClean="0"/>
              <a:t>Musée </a:t>
            </a:r>
            <a:r>
              <a:rPr lang="fr-FR" sz="1400" dirty="0" err="1" smtClean="0"/>
              <a:t>Iulian</a:t>
            </a:r>
            <a:r>
              <a:rPr lang="fr-FR" sz="1400" dirty="0" smtClean="0"/>
              <a:t> </a:t>
            </a:r>
            <a:r>
              <a:rPr lang="fr-FR" sz="1400" dirty="0"/>
              <a:t>Antonescu à </a:t>
            </a:r>
            <a:r>
              <a:rPr lang="fr-FR" sz="1400" dirty="0" smtClean="0"/>
              <a:t>Bac</a:t>
            </a:r>
            <a:r>
              <a:rPr lang="ro-RO" sz="1400" dirty="0" smtClean="0"/>
              <a:t>ă</a:t>
            </a:r>
            <a:r>
              <a:rPr lang="fr-FR" sz="1400" dirty="0" smtClean="0"/>
              <a:t>u </a:t>
            </a:r>
            <a:r>
              <a:rPr lang="fr-FR" sz="1400" dirty="0"/>
              <a:t>en présence des </a:t>
            </a:r>
            <a:r>
              <a:rPr lang="fr-FR" sz="1400" dirty="0" smtClean="0"/>
              <a:t>autorités départementales </a:t>
            </a:r>
            <a:r>
              <a:rPr lang="fr-FR" sz="1400" dirty="0"/>
              <a:t>et les citoyens présentés dans l’exposition ainsi que les invités locaux et une classe </a:t>
            </a:r>
            <a:r>
              <a:rPr lang="fr-FR" sz="1400" dirty="0" smtClean="0"/>
              <a:t>des élèves. </a:t>
            </a:r>
            <a:endParaRPr lang="ro-RO" sz="1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 smtClean="0"/>
              <a:t>Une </a:t>
            </a:r>
            <a:r>
              <a:rPr lang="fr-FR" sz="1400" b="1" dirty="0"/>
              <a:t>conférence</a:t>
            </a:r>
            <a:r>
              <a:rPr lang="fr-FR" sz="1400" dirty="0"/>
              <a:t> a été organisée à l’Université de </a:t>
            </a:r>
            <a:r>
              <a:rPr lang="fr-FR" sz="1400" dirty="0" smtClean="0"/>
              <a:t>Bacau «La </a:t>
            </a:r>
            <a:r>
              <a:rPr lang="fr-FR" sz="1400" dirty="0"/>
              <a:t>crise </a:t>
            </a:r>
            <a:r>
              <a:rPr lang="fr-FR" sz="1400" dirty="0" smtClean="0"/>
              <a:t>énergétique: </a:t>
            </a:r>
            <a:r>
              <a:rPr lang="fr-FR" sz="1400" dirty="0"/>
              <a:t>un défi ou </a:t>
            </a:r>
            <a:r>
              <a:rPr lang="fr-FR" sz="1400" dirty="0" smtClean="0"/>
              <a:t>une opportunité </a:t>
            </a:r>
            <a:r>
              <a:rPr lang="fr-FR" sz="1400" dirty="0"/>
              <a:t>pour l’espace </a:t>
            </a:r>
            <a:r>
              <a:rPr lang="fr-FR" sz="1400" dirty="0" smtClean="0"/>
              <a:t>européen» </a:t>
            </a:r>
            <a:r>
              <a:rPr lang="fr-FR" sz="1400" dirty="0"/>
              <a:t>avec </a:t>
            </a:r>
            <a:r>
              <a:rPr lang="fr-FR" sz="1400" b="1" dirty="0"/>
              <a:t>166</a:t>
            </a:r>
            <a:r>
              <a:rPr lang="fr-FR" sz="1400" dirty="0"/>
              <a:t> </a:t>
            </a:r>
            <a:r>
              <a:rPr lang="fr-FR" sz="1400" dirty="0" smtClean="0"/>
              <a:t>part</a:t>
            </a:r>
            <a:r>
              <a:rPr lang="ro-RO" sz="1400" dirty="0" smtClean="0"/>
              <a:t>i</a:t>
            </a:r>
            <a:r>
              <a:rPr lang="fr-FR" sz="1400" dirty="0" err="1" smtClean="0"/>
              <a:t>cipants</a:t>
            </a: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53328"/>
          </a:xfrm>
          <a:ln w="127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o-RO" sz="14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err="1" smtClean="0">
                <a:solidFill>
                  <a:srgbClr val="FF0000"/>
                </a:solidFill>
              </a:rPr>
              <a:t>Evenimentul</a:t>
            </a:r>
            <a:r>
              <a:rPr lang="en-US" sz="1400" b="1" dirty="0" smtClean="0">
                <a:solidFill>
                  <a:srgbClr val="FF0000"/>
                </a:solidFill>
              </a:rPr>
              <a:t> 3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b="1" dirty="0" err="1" smtClean="0"/>
              <a:t>Participare</a:t>
            </a:r>
            <a:r>
              <a:rPr lang="en-US" sz="1400" b="1" dirty="0" smtClean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err="1" smtClean="0"/>
              <a:t>Evenimentul</a:t>
            </a:r>
            <a:r>
              <a:rPr lang="en-US" sz="1400" dirty="0" smtClean="0"/>
              <a:t> a </a:t>
            </a:r>
            <a:r>
              <a:rPr lang="en-US" sz="1400" dirty="0" err="1" smtClean="0"/>
              <a:t>reunit</a:t>
            </a:r>
            <a:r>
              <a:rPr lang="en-US" sz="1400" dirty="0" smtClean="0"/>
              <a:t> 166 de </a:t>
            </a:r>
            <a:r>
              <a:rPr lang="en-US" sz="1400" dirty="0" err="1" smtClean="0"/>
              <a:t>cetățeni</a:t>
            </a:r>
            <a:r>
              <a:rPr lang="en-US" sz="1400" dirty="0" smtClean="0"/>
              <a:t>, </a:t>
            </a:r>
            <a:r>
              <a:rPr lang="en-US" sz="1400" dirty="0" err="1" smtClean="0"/>
              <a:t>printre</a:t>
            </a:r>
            <a:r>
              <a:rPr lang="en-US" sz="1400" dirty="0" smtClean="0"/>
              <a:t> care:</a:t>
            </a:r>
          </a:p>
          <a:p>
            <a:pPr algn="just">
              <a:spcBef>
                <a:spcPts val="0"/>
              </a:spcBef>
            </a:pPr>
            <a:r>
              <a:rPr lang="ro-RO" sz="1400" dirty="0" err="1"/>
              <a:t>p</a:t>
            </a:r>
            <a:r>
              <a:rPr lang="en-US" sz="1400" dirty="0" err="1" smtClean="0"/>
              <a:t>arteneri</a:t>
            </a:r>
            <a:r>
              <a:rPr lang="en-US" sz="1400" dirty="0" smtClean="0"/>
              <a:t> d</a:t>
            </a:r>
            <a:r>
              <a:rPr lang="ro-RO" sz="1400" dirty="0" smtClean="0"/>
              <a:t>in</a:t>
            </a:r>
            <a:r>
              <a:rPr lang="en-US" sz="1400" dirty="0" smtClean="0"/>
              <a:t> </a:t>
            </a:r>
            <a:r>
              <a:rPr lang="en-US" sz="1400" dirty="0" err="1" smtClean="0"/>
              <a:t>proiect</a:t>
            </a:r>
            <a:r>
              <a:rPr lang="en-US" sz="1400" dirty="0" smtClean="0"/>
              <a:t>: </a:t>
            </a:r>
            <a:r>
              <a:rPr lang="en-US" sz="1400" b="1" dirty="0" smtClean="0"/>
              <a:t>2</a:t>
            </a:r>
            <a:r>
              <a:rPr lang="en-US" sz="1400" dirty="0" smtClean="0"/>
              <a:t> din </a:t>
            </a:r>
            <a:r>
              <a:rPr lang="en-US" sz="1400" dirty="0" err="1" smtClean="0"/>
              <a:t>orașul</a:t>
            </a:r>
            <a:r>
              <a:rPr lang="en-US" sz="1400" dirty="0" smtClean="0"/>
              <a:t> Cuba</a:t>
            </a:r>
            <a:r>
              <a:rPr lang="ro-RO" sz="1400" dirty="0" smtClean="0"/>
              <a:t> (Portugalia)</a:t>
            </a:r>
            <a:r>
              <a:rPr lang="en-US" sz="1400" dirty="0" smtClean="0"/>
              <a:t>, </a:t>
            </a:r>
            <a:r>
              <a:rPr lang="en-US" sz="1400" b="1" dirty="0" smtClean="0"/>
              <a:t>1</a:t>
            </a:r>
            <a:r>
              <a:rPr lang="en-US" sz="1400" dirty="0" smtClean="0"/>
              <a:t> din Ulm, </a:t>
            </a:r>
            <a:r>
              <a:rPr lang="ro-RO" sz="1400" dirty="0" smtClean="0"/>
              <a:t>(Germania)</a:t>
            </a:r>
            <a:r>
              <a:rPr lang="en-US" sz="1400" dirty="0" smtClean="0"/>
              <a:t>, </a:t>
            </a:r>
            <a:r>
              <a:rPr lang="en-US" sz="1400" b="1" dirty="0" smtClean="0"/>
              <a:t>4</a:t>
            </a:r>
            <a:r>
              <a:rPr lang="en-US" sz="1400" dirty="0" smtClean="0"/>
              <a:t> din Paris, </a:t>
            </a:r>
            <a:r>
              <a:rPr lang="en-US" sz="1400" b="1" dirty="0" smtClean="0"/>
              <a:t>1 </a:t>
            </a:r>
            <a:r>
              <a:rPr lang="en-US" sz="1400" dirty="0" smtClean="0"/>
              <a:t>din </a:t>
            </a:r>
            <a:r>
              <a:rPr lang="en-US" sz="1400" dirty="0" err="1" smtClean="0"/>
              <a:t>Spania</a:t>
            </a:r>
            <a:r>
              <a:rPr lang="en-US" sz="1400" dirty="0" smtClean="0"/>
              <a:t>, (</a:t>
            </a:r>
            <a:r>
              <a:rPr lang="en-US" sz="1400" dirty="0" err="1" smtClean="0"/>
              <a:t>partenerii</a:t>
            </a:r>
            <a:r>
              <a:rPr lang="en-US" sz="1400" dirty="0" smtClean="0"/>
              <a:t> din Caceres </a:t>
            </a:r>
            <a:r>
              <a:rPr lang="en-US" sz="1400" dirty="0" err="1" smtClean="0"/>
              <a:t>și</a:t>
            </a:r>
            <a:r>
              <a:rPr lang="en-US" sz="1400" dirty="0" smtClean="0"/>
              <a:t> Vincennes nu au </a:t>
            </a:r>
            <a:r>
              <a:rPr lang="en-US" sz="1400" dirty="0" err="1" smtClean="0"/>
              <a:t>avut</a:t>
            </a:r>
            <a:r>
              <a:rPr lang="en-US" sz="1400" dirty="0" smtClean="0"/>
              <a:t> </a:t>
            </a:r>
            <a:r>
              <a:rPr lang="en-US" sz="1400" dirty="0" err="1" smtClean="0"/>
              <a:t>permisiunea</a:t>
            </a:r>
            <a:r>
              <a:rPr lang="en-US" sz="1400" dirty="0" smtClean="0"/>
              <a:t> </a:t>
            </a:r>
            <a:r>
              <a:rPr lang="en-US" sz="1400" dirty="0" err="1" smtClean="0"/>
              <a:t>municipalității</a:t>
            </a:r>
            <a:r>
              <a:rPr lang="en-US" sz="1400" dirty="0" smtClean="0"/>
              <a:t> </a:t>
            </a:r>
            <a:r>
              <a:rPr lang="en-US" sz="1400" dirty="0" err="1" smtClean="0"/>
              <a:t>lor</a:t>
            </a:r>
            <a:r>
              <a:rPr lang="en-US" sz="1400" dirty="0" smtClean="0"/>
              <a:t> de a se </a:t>
            </a:r>
            <a:r>
              <a:rPr lang="en-US" sz="1400" dirty="0" err="1" smtClean="0"/>
              <a:t>deplasa</a:t>
            </a:r>
            <a:r>
              <a:rPr lang="en-US" sz="1400" dirty="0" smtClean="0"/>
              <a:t> din </a:t>
            </a:r>
            <a:r>
              <a:rPr lang="en-US" sz="1400" dirty="0" err="1" smtClean="0"/>
              <a:t>cauza</a:t>
            </a:r>
            <a:r>
              <a:rPr lang="en-US" sz="1400" dirty="0" smtClean="0"/>
              <a:t> </a:t>
            </a:r>
            <a:r>
              <a:rPr lang="en-US" sz="1400" dirty="0" err="1" smtClean="0"/>
              <a:t>apropierii</a:t>
            </a:r>
            <a:r>
              <a:rPr lang="en-US" sz="1400" dirty="0" smtClean="0"/>
              <a:t> de </a:t>
            </a:r>
            <a:r>
              <a:rPr lang="en-US" sz="1400" dirty="0" err="1" smtClean="0"/>
              <a:t>granița</a:t>
            </a:r>
            <a:r>
              <a:rPr lang="en-US" sz="1400" dirty="0" smtClean="0"/>
              <a:t> </a:t>
            </a:r>
            <a:r>
              <a:rPr lang="en-US" sz="1400" dirty="0" err="1" smtClean="0"/>
              <a:t>ucraineană</a:t>
            </a:r>
            <a:r>
              <a:rPr lang="en-US" sz="1400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en-US" sz="1400" b="1" dirty="0" smtClean="0"/>
              <a:t>158</a:t>
            </a:r>
            <a:r>
              <a:rPr lang="en-US" sz="1400" dirty="0" smtClean="0"/>
              <a:t> de </a:t>
            </a:r>
            <a:r>
              <a:rPr lang="en-US" sz="1400" dirty="0" err="1" smtClean="0"/>
              <a:t>participanți</a:t>
            </a:r>
            <a:r>
              <a:rPr lang="en-US" sz="1400" dirty="0" smtClean="0"/>
              <a:t> </a:t>
            </a:r>
            <a:r>
              <a:rPr lang="en-US" sz="1400" dirty="0" err="1" smtClean="0"/>
              <a:t>locali</a:t>
            </a:r>
            <a:r>
              <a:rPr lang="en-US" sz="1400" dirty="0" smtClean="0"/>
              <a:t> au </a:t>
            </a:r>
            <a:r>
              <a:rPr lang="en-US" sz="1400" dirty="0" err="1" smtClean="0"/>
              <a:t>fost</a:t>
            </a:r>
            <a:r>
              <a:rPr lang="en-US" sz="1400" dirty="0" smtClean="0"/>
              <a:t> 1 </a:t>
            </a:r>
            <a:r>
              <a:rPr lang="en-US" sz="1400" dirty="0" err="1" smtClean="0"/>
              <a:t>cetățean</a:t>
            </a:r>
            <a:r>
              <a:rPr lang="en-US" sz="1400" dirty="0" smtClean="0"/>
              <a:t> din </a:t>
            </a:r>
            <a:r>
              <a:rPr lang="en-US" sz="1400" dirty="0" err="1" smtClean="0"/>
              <a:t>Olanda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1 din </a:t>
            </a:r>
            <a:r>
              <a:rPr lang="en-US" sz="1400" dirty="0" err="1" smtClean="0"/>
              <a:t>Polonia</a:t>
            </a:r>
            <a:r>
              <a:rPr lang="en-US" sz="14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b="1" dirty="0" err="1" smtClean="0"/>
              <a:t>Locație</a:t>
            </a:r>
            <a:r>
              <a:rPr lang="en-US" sz="1400" b="1" dirty="0" smtClean="0"/>
              <a:t>/data:</a:t>
            </a:r>
            <a:r>
              <a:rPr lang="ro-RO" sz="1400" b="1" dirty="0" smtClean="0"/>
              <a:t> </a:t>
            </a:r>
            <a:r>
              <a:rPr lang="en-US" sz="1400" dirty="0" err="1" smtClean="0"/>
              <a:t>Evenimentul</a:t>
            </a:r>
            <a:r>
              <a:rPr lang="en-US" sz="1400" dirty="0" smtClean="0"/>
              <a:t> a </a:t>
            </a:r>
            <a:r>
              <a:rPr lang="en-US" sz="1400" dirty="0" err="1" smtClean="0"/>
              <a:t>avut</a:t>
            </a:r>
            <a:r>
              <a:rPr lang="en-US" sz="1400" dirty="0" smtClean="0"/>
              <a:t> </a:t>
            </a:r>
            <a:r>
              <a:rPr lang="en-US" sz="1400" dirty="0" err="1" smtClean="0"/>
              <a:t>loc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Bacău</a:t>
            </a:r>
            <a:r>
              <a:rPr lang="en-US" sz="1400" dirty="0" smtClean="0"/>
              <a:t>, RO,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perioada</a:t>
            </a:r>
            <a:r>
              <a:rPr lang="en-US" sz="1400" dirty="0" smtClean="0"/>
              <a:t> </a:t>
            </a:r>
            <a:r>
              <a:rPr lang="en-US" sz="1400" b="1" dirty="0" smtClean="0"/>
              <a:t>12-13 </a:t>
            </a:r>
            <a:r>
              <a:rPr lang="en-US" sz="1400" b="1" dirty="0" err="1" smtClean="0"/>
              <a:t>aprilie</a:t>
            </a:r>
            <a:r>
              <a:rPr lang="en-US" sz="1400" b="1" dirty="0" smtClean="0"/>
              <a:t> 2022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b="1" dirty="0" err="1" smtClean="0"/>
              <a:t>Scurtă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descriere</a:t>
            </a:r>
            <a:r>
              <a:rPr lang="en-US" sz="1400" b="1" dirty="0" smtClean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err="1" smtClean="0"/>
              <a:t>Deplasarea</a:t>
            </a:r>
            <a:r>
              <a:rPr lang="en-US" sz="1400" dirty="0" smtClean="0"/>
              <a:t> a </a:t>
            </a:r>
            <a:r>
              <a:rPr lang="en-US" sz="1400" dirty="0" err="1" smtClean="0"/>
              <a:t>fost</a:t>
            </a:r>
            <a:r>
              <a:rPr lang="en-US" sz="1400" dirty="0" smtClean="0"/>
              <a:t> </a:t>
            </a:r>
            <a:r>
              <a:rPr lang="en-US" sz="1400" dirty="0" err="1" smtClean="0"/>
              <a:t>dedicată</a:t>
            </a:r>
            <a:r>
              <a:rPr lang="en-US" sz="1400" dirty="0" smtClean="0"/>
              <a:t> </a:t>
            </a:r>
            <a:r>
              <a:rPr lang="en-US" sz="1400" b="1" dirty="0" err="1" smtClean="0"/>
              <a:t>inaugurării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expoziției</a:t>
            </a:r>
            <a:r>
              <a:rPr lang="en-US" sz="1400" b="1" dirty="0" smtClean="0"/>
              <a:t> </a:t>
            </a:r>
            <a:r>
              <a:rPr lang="en-US" sz="1400" dirty="0" smtClean="0"/>
              <a:t>"</a:t>
            </a:r>
            <a:r>
              <a:rPr lang="en-US" sz="1400" dirty="0" err="1" smtClean="0"/>
              <a:t>Trăi</a:t>
            </a:r>
            <a:r>
              <a:rPr lang="ro-RO" sz="1400" dirty="0" smtClean="0"/>
              <a:t>nd</a:t>
            </a:r>
            <a:r>
              <a:rPr lang="en-US" sz="1400" dirty="0" smtClean="0"/>
              <a:t> </a:t>
            </a:r>
            <a:r>
              <a:rPr lang="en-US" sz="1400" dirty="0" err="1" smtClean="0"/>
              <a:t>undeva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Europa - Happy EU", care a </a:t>
            </a:r>
            <a:r>
              <a:rPr lang="en-US" sz="1400" dirty="0" err="1" smtClean="0"/>
              <a:t>avut</a:t>
            </a:r>
            <a:r>
              <a:rPr lang="en-US" sz="1400" dirty="0" smtClean="0"/>
              <a:t> </a:t>
            </a:r>
            <a:r>
              <a:rPr lang="en-US" sz="1400" dirty="0" err="1" smtClean="0"/>
              <a:t>loc</a:t>
            </a:r>
            <a:r>
              <a:rPr lang="en-US" sz="1400" dirty="0" smtClean="0"/>
              <a:t> la </a:t>
            </a:r>
            <a:r>
              <a:rPr lang="en-US" sz="1400" dirty="0" err="1" smtClean="0"/>
              <a:t>Muzeul</a:t>
            </a:r>
            <a:r>
              <a:rPr lang="en-US" sz="1400" dirty="0" smtClean="0"/>
              <a:t> "Iulian </a:t>
            </a:r>
            <a:r>
              <a:rPr lang="en-US" sz="1400" dirty="0" err="1" smtClean="0"/>
              <a:t>Antonescu</a:t>
            </a:r>
            <a:r>
              <a:rPr lang="en-US" sz="1400" dirty="0" smtClean="0"/>
              <a:t>" din </a:t>
            </a:r>
            <a:r>
              <a:rPr lang="en-US" sz="1400" dirty="0" err="1" smtClean="0"/>
              <a:t>Bacău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prezența</a:t>
            </a:r>
            <a:r>
              <a:rPr lang="en-US" sz="1400" dirty="0" smtClean="0"/>
              <a:t> </a:t>
            </a:r>
            <a:r>
              <a:rPr lang="en-US" sz="1400" dirty="0" err="1" smtClean="0"/>
              <a:t>autorităților</a:t>
            </a:r>
            <a:r>
              <a:rPr lang="en-US" sz="1400" dirty="0" smtClean="0"/>
              <a:t> </a:t>
            </a:r>
            <a:r>
              <a:rPr lang="en-US" sz="1400" dirty="0" err="1" smtClean="0"/>
              <a:t>județene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a </a:t>
            </a:r>
            <a:r>
              <a:rPr lang="en-US" sz="1400" dirty="0" err="1" smtClean="0"/>
              <a:t>cetățenilor</a:t>
            </a:r>
            <a:r>
              <a:rPr lang="en-US" sz="1400" dirty="0" smtClean="0"/>
              <a:t> </a:t>
            </a:r>
            <a:r>
              <a:rPr lang="en-US" sz="1400" dirty="0" err="1" smtClean="0"/>
              <a:t>prezentați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expoziție</a:t>
            </a:r>
            <a:r>
              <a:rPr lang="en-US" sz="1400" dirty="0" smtClean="0"/>
              <a:t>, </a:t>
            </a:r>
            <a:r>
              <a:rPr lang="en-US" sz="1400" dirty="0" err="1" smtClean="0"/>
              <a:t>precum</a:t>
            </a:r>
            <a:r>
              <a:rPr lang="en-US" sz="1400" dirty="0" smtClean="0"/>
              <a:t> </a:t>
            </a:r>
            <a:r>
              <a:rPr lang="en-US" sz="1400" dirty="0" err="1" smtClean="0"/>
              <a:t>și</a:t>
            </a:r>
            <a:r>
              <a:rPr lang="en-US" sz="1400" dirty="0" smtClean="0"/>
              <a:t> a </a:t>
            </a:r>
            <a:r>
              <a:rPr lang="en-US" sz="1400" dirty="0" err="1" smtClean="0"/>
              <a:t>invitaților</a:t>
            </a:r>
            <a:r>
              <a:rPr lang="en-US" sz="1400" dirty="0" smtClean="0"/>
              <a:t> </a:t>
            </a:r>
            <a:r>
              <a:rPr lang="en-US" sz="1400" dirty="0" err="1" smtClean="0"/>
              <a:t>locali</a:t>
            </a:r>
            <a:r>
              <a:rPr lang="en-US" sz="1400" dirty="0" smtClean="0"/>
              <a:t> </a:t>
            </a:r>
            <a:r>
              <a:rPr lang="ro-RO" sz="1400" dirty="0" smtClean="0"/>
              <a:t>ș</a:t>
            </a:r>
            <a:r>
              <a:rPr lang="en-US" sz="1400" dirty="0" err="1" smtClean="0"/>
              <a:t>i</a:t>
            </a:r>
            <a:r>
              <a:rPr lang="en-US" sz="1400" dirty="0" smtClean="0"/>
              <a:t> a </a:t>
            </a:r>
            <a:r>
              <a:rPr lang="en-US" sz="1400" dirty="0" err="1" smtClean="0"/>
              <a:t>unei</a:t>
            </a:r>
            <a:r>
              <a:rPr lang="en-US" sz="1400" dirty="0" smtClean="0"/>
              <a:t> </a:t>
            </a:r>
            <a:r>
              <a:rPr lang="en-US" sz="1400" dirty="0" err="1" smtClean="0"/>
              <a:t>clase</a:t>
            </a:r>
            <a:r>
              <a:rPr lang="en-US" sz="1400" dirty="0" smtClean="0"/>
              <a:t> de </a:t>
            </a:r>
            <a:r>
              <a:rPr lang="en-US" sz="1400" dirty="0" err="1" smtClean="0"/>
              <a:t>elevi</a:t>
            </a:r>
            <a:r>
              <a:rPr lang="en-US" sz="1400" dirty="0" smtClean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dirty="0" smtClean="0"/>
              <a:t>La </a:t>
            </a:r>
            <a:r>
              <a:rPr lang="en-US" sz="1400" dirty="0" err="1" smtClean="0"/>
              <a:t>Universitatea</a:t>
            </a:r>
            <a:r>
              <a:rPr lang="en-US" sz="1400" dirty="0" smtClean="0"/>
              <a:t> din </a:t>
            </a:r>
            <a:r>
              <a:rPr lang="en-US" sz="1400" dirty="0" err="1" smtClean="0"/>
              <a:t>Bacău</a:t>
            </a:r>
            <a:r>
              <a:rPr lang="en-US" sz="1400" dirty="0" smtClean="0"/>
              <a:t> a </a:t>
            </a:r>
            <a:r>
              <a:rPr lang="en-US" sz="1400" dirty="0" err="1" smtClean="0"/>
              <a:t>fost</a:t>
            </a:r>
            <a:r>
              <a:rPr lang="en-US" sz="1400" dirty="0" smtClean="0"/>
              <a:t> </a:t>
            </a:r>
            <a:r>
              <a:rPr lang="en-US" sz="1400" dirty="0" err="1" smtClean="0"/>
              <a:t>organizată</a:t>
            </a:r>
            <a:r>
              <a:rPr lang="en-US" sz="1400" dirty="0" smtClean="0"/>
              <a:t> </a:t>
            </a:r>
            <a:r>
              <a:rPr lang="en-US" sz="1400" b="1" dirty="0" err="1" smtClean="0"/>
              <a:t>conferința</a:t>
            </a:r>
            <a:r>
              <a:rPr lang="en-US" sz="1400" dirty="0" smtClean="0"/>
              <a:t> "</a:t>
            </a:r>
            <a:r>
              <a:rPr lang="en-US" sz="1400" dirty="0" err="1" smtClean="0"/>
              <a:t>Criza</a:t>
            </a:r>
            <a:r>
              <a:rPr lang="en-US" sz="1400" dirty="0" smtClean="0"/>
              <a:t> </a:t>
            </a:r>
            <a:r>
              <a:rPr lang="en-US" sz="1400" dirty="0" err="1" smtClean="0"/>
              <a:t>energetică</a:t>
            </a:r>
            <a:r>
              <a:rPr lang="en-US" sz="1400" dirty="0" smtClean="0"/>
              <a:t>: o </a:t>
            </a:r>
            <a:r>
              <a:rPr lang="en-US" sz="1400" dirty="0" err="1" smtClean="0"/>
              <a:t>provocare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o </a:t>
            </a:r>
            <a:r>
              <a:rPr lang="en-US" sz="1400" dirty="0" err="1" smtClean="0"/>
              <a:t>oportunitate</a:t>
            </a:r>
            <a:r>
              <a:rPr lang="en-US" sz="1400" dirty="0" smtClean="0"/>
              <a:t> </a:t>
            </a:r>
            <a:r>
              <a:rPr lang="en-US" sz="1400" dirty="0" err="1" smtClean="0"/>
              <a:t>pentru</a:t>
            </a:r>
            <a:r>
              <a:rPr lang="en-US" sz="1400" dirty="0" smtClean="0"/>
              <a:t> </a:t>
            </a:r>
            <a:r>
              <a:rPr lang="en-US" sz="1400" dirty="0" err="1" smtClean="0"/>
              <a:t>spațiul</a:t>
            </a:r>
            <a:r>
              <a:rPr lang="en-US" sz="1400" dirty="0" smtClean="0"/>
              <a:t> </a:t>
            </a:r>
            <a:r>
              <a:rPr lang="en-US" sz="1400" dirty="0" err="1" smtClean="0"/>
              <a:t>european</a:t>
            </a:r>
            <a:r>
              <a:rPr lang="en-US" sz="1400" dirty="0" smtClean="0"/>
              <a:t>", la care au </a:t>
            </a:r>
            <a:r>
              <a:rPr lang="en-US" sz="1400" dirty="0" err="1" smtClean="0"/>
              <a:t>participat</a:t>
            </a:r>
            <a:r>
              <a:rPr lang="en-US" sz="1400" dirty="0" smtClean="0"/>
              <a:t> </a:t>
            </a:r>
            <a:r>
              <a:rPr lang="en-US" sz="1400" b="1" dirty="0" smtClean="0"/>
              <a:t>166 </a:t>
            </a:r>
            <a:r>
              <a:rPr lang="en-US" sz="1400" dirty="0" smtClean="0"/>
              <a:t>de </a:t>
            </a:r>
            <a:r>
              <a:rPr lang="en-US" sz="1400" dirty="0" err="1" smtClean="0"/>
              <a:t>persoane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4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ro-RO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40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  <a:p>
            <a:pPr marL="0" indent="0">
              <a:spcBef>
                <a:spcPts val="0"/>
              </a:spcBef>
              <a:buNone/>
            </a:pPr>
            <a:endParaRPr lang="ro-RO" sz="4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4000" b="1" dirty="0" smtClean="0"/>
              <a:t>Participation: </a:t>
            </a:r>
            <a:endParaRPr lang="ro-RO" sz="4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4000" dirty="0" smtClean="0"/>
              <a:t>Il </a:t>
            </a:r>
            <a:r>
              <a:rPr lang="fr-FR" sz="4000" dirty="0"/>
              <a:t>a permis de réunir </a:t>
            </a:r>
            <a:r>
              <a:rPr lang="fr-FR" sz="4000" b="1" dirty="0"/>
              <a:t>75 </a:t>
            </a:r>
            <a:r>
              <a:rPr lang="fr-FR" sz="4000" dirty="0"/>
              <a:t>citoyens, </a:t>
            </a:r>
            <a:r>
              <a:rPr lang="fr-FR" sz="4000" dirty="0" smtClean="0"/>
              <a:t>dont</a:t>
            </a:r>
            <a:r>
              <a:rPr lang="ro-RO" sz="40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fr-FR" sz="4000" dirty="0" smtClean="0"/>
              <a:t>partenaires </a:t>
            </a:r>
            <a:r>
              <a:rPr lang="fr-FR" sz="4000" dirty="0"/>
              <a:t>du projet :</a:t>
            </a:r>
            <a:r>
              <a:rPr lang="fr-FR" sz="4000" b="1" dirty="0"/>
              <a:t>3 </a:t>
            </a:r>
            <a:r>
              <a:rPr lang="fr-FR" sz="4000" dirty="0"/>
              <a:t>provenant de </a:t>
            </a:r>
            <a:r>
              <a:rPr lang="fr-FR" sz="4000" dirty="0" smtClean="0"/>
              <a:t>Vincennes</a:t>
            </a:r>
            <a:r>
              <a:rPr lang="ro-RO" sz="4000" dirty="0" smtClean="0"/>
              <a:t> (France)</a:t>
            </a:r>
            <a:r>
              <a:rPr lang="fr-FR" sz="4000" dirty="0" smtClean="0"/>
              <a:t>, </a:t>
            </a:r>
            <a:r>
              <a:rPr lang="fr-FR" sz="4000" b="1" dirty="0"/>
              <a:t>2 </a:t>
            </a:r>
            <a:r>
              <a:rPr lang="fr-FR" sz="4000" dirty="0" smtClean="0"/>
              <a:t>de</a:t>
            </a:r>
            <a:r>
              <a:rPr lang="ro-RO" sz="4000" dirty="0" smtClean="0"/>
              <a:t> </a:t>
            </a:r>
            <a:r>
              <a:rPr lang="fr-FR" sz="4000" dirty="0" smtClean="0"/>
              <a:t>Ulm</a:t>
            </a:r>
            <a:r>
              <a:rPr lang="ro-RO" sz="4000" dirty="0" smtClean="0"/>
              <a:t> (Allemagne)</a:t>
            </a:r>
            <a:r>
              <a:rPr lang="fr-FR" sz="4000" dirty="0" smtClean="0"/>
              <a:t>, </a:t>
            </a:r>
            <a:r>
              <a:rPr lang="fr-FR" sz="4000" b="1" dirty="0"/>
              <a:t>3 </a:t>
            </a:r>
            <a:r>
              <a:rPr lang="fr-FR" sz="4000" dirty="0"/>
              <a:t>de </a:t>
            </a:r>
            <a:r>
              <a:rPr lang="fr-FR" sz="4000" dirty="0" smtClean="0"/>
              <a:t>Paris</a:t>
            </a:r>
            <a:r>
              <a:rPr lang="ro-RO" sz="4000" dirty="0" smtClean="0"/>
              <a:t> (France)</a:t>
            </a:r>
            <a:r>
              <a:rPr lang="fr-FR" sz="4000" dirty="0" smtClean="0"/>
              <a:t>, </a:t>
            </a:r>
            <a:r>
              <a:rPr lang="fr-FR" sz="4000" dirty="0"/>
              <a:t>1 de </a:t>
            </a:r>
            <a:r>
              <a:rPr lang="fr-FR" sz="4000" dirty="0" smtClean="0"/>
              <a:t>Caceres</a:t>
            </a:r>
            <a:r>
              <a:rPr lang="ro-RO" sz="4000" dirty="0" smtClean="0"/>
              <a:t> (Espagne)</a:t>
            </a:r>
            <a:r>
              <a:rPr lang="fr-FR" sz="4000" dirty="0" smtClean="0"/>
              <a:t>, </a:t>
            </a:r>
            <a:r>
              <a:rPr lang="fr-FR" sz="4000" b="1" dirty="0"/>
              <a:t>2 </a:t>
            </a:r>
            <a:r>
              <a:rPr lang="fr-FR" sz="4000" dirty="0"/>
              <a:t>de </a:t>
            </a:r>
            <a:r>
              <a:rPr lang="fr-FR" sz="4000" dirty="0" smtClean="0"/>
              <a:t>Bacau</a:t>
            </a:r>
            <a:r>
              <a:rPr lang="ro-RO" sz="4000" dirty="0" smtClean="0"/>
              <a:t> (Roumanie)</a:t>
            </a:r>
            <a:r>
              <a:rPr lang="fr-FR" sz="4000" dirty="0" smtClean="0"/>
              <a:t> </a:t>
            </a:r>
            <a:r>
              <a:rPr lang="fr-FR" sz="4000" dirty="0"/>
              <a:t>et </a:t>
            </a:r>
            <a:endParaRPr lang="ro-RO" sz="4000" dirty="0" smtClean="0"/>
          </a:p>
          <a:p>
            <a:pPr>
              <a:spcBef>
                <a:spcPts val="0"/>
              </a:spcBef>
            </a:pPr>
            <a:r>
              <a:rPr lang="fr-FR" sz="4000" b="1" dirty="0" smtClean="0"/>
              <a:t>64 </a:t>
            </a:r>
            <a:r>
              <a:rPr lang="fr-FR" sz="4000" dirty="0"/>
              <a:t>participants locaux</a:t>
            </a:r>
          </a:p>
          <a:p>
            <a:pPr marL="0" indent="0">
              <a:spcBef>
                <a:spcPts val="0"/>
              </a:spcBef>
              <a:buNone/>
            </a:pPr>
            <a:endParaRPr lang="ro-RO" sz="4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4000" b="1" dirty="0" smtClean="0"/>
              <a:t>Lieu/Date</a:t>
            </a:r>
            <a:r>
              <a:rPr lang="fr-FR" sz="4000" b="1" dirty="0"/>
              <a:t>: </a:t>
            </a:r>
            <a:endParaRPr lang="ro-RO" sz="4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o-RO" sz="4000" dirty="0" smtClean="0"/>
              <a:t>L</a:t>
            </a:r>
            <a:r>
              <a:rPr lang="fr-FR" sz="4000" dirty="0" smtClean="0"/>
              <a:t>’événement </a:t>
            </a:r>
            <a:r>
              <a:rPr lang="fr-FR" sz="4000" dirty="0"/>
              <a:t>a eu lieu à </a:t>
            </a:r>
            <a:r>
              <a:rPr lang="fr-FR" sz="4000" dirty="0" smtClean="0"/>
              <a:t>Cuba</a:t>
            </a:r>
            <a:r>
              <a:rPr lang="ro-RO" sz="4000" dirty="0" smtClean="0"/>
              <a:t> (Portugal)</a:t>
            </a:r>
            <a:r>
              <a:rPr lang="fr-FR" sz="4000" dirty="0" smtClean="0"/>
              <a:t> </a:t>
            </a:r>
            <a:r>
              <a:rPr lang="fr-FR" sz="4000" dirty="0"/>
              <a:t>du </a:t>
            </a:r>
            <a:r>
              <a:rPr lang="fr-FR" sz="4000" b="1" dirty="0"/>
              <a:t>26 au 27 mai 2022</a:t>
            </a:r>
          </a:p>
          <a:p>
            <a:pPr marL="0" indent="0">
              <a:spcBef>
                <a:spcPts val="0"/>
              </a:spcBef>
              <a:buNone/>
            </a:pPr>
            <a:endParaRPr lang="ro-RO" sz="4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4000" b="1" dirty="0" smtClean="0"/>
              <a:t>Description </a:t>
            </a:r>
            <a:r>
              <a:rPr lang="fr-FR" sz="4000" b="1" dirty="0"/>
              <a:t>succincte: </a:t>
            </a:r>
            <a:endParaRPr lang="ro-RO" sz="4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4000" dirty="0" smtClean="0"/>
              <a:t>Le </a:t>
            </a:r>
            <a:r>
              <a:rPr lang="fr-FR" sz="4000" dirty="0"/>
              <a:t>déplacement a été consacré </a:t>
            </a:r>
            <a:r>
              <a:rPr lang="fr-FR" sz="4000" b="1" dirty="0"/>
              <a:t>à l’inauguration de l’exposition </a:t>
            </a:r>
            <a:r>
              <a:rPr lang="fr-FR" sz="4000" dirty="0" smtClean="0"/>
              <a:t>«Vivre </a:t>
            </a:r>
            <a:r>
              <a:rPr lang="fr-FR" sz="4000" dirty="0"/>
              <a:t>quelque part </a:t>
            </a:r>
            <a:r>
              <a:rPr lang="fr-FR" sz="4000" dirty="0" smtClean="0"/>
              <a:t>en</a:t>
            </a:r>
            <a:r>
              <a:rPr lang="ro-RO" sz="4000" dirty="0" smtClean="0"/>
              <a:t> </a:t>
            </a:r>
            <a:r>
              <a:rPr lang="fr-FR" sz="4000" dirty="0" smtClean="0"/>
              <a:t>Europe </a:t>
            </a:r>
            <a:r>
              <a:rPr lang="fr-FR" sz="4000" dirty="0"/>
              <a:t>– Happy </a:t>
            </a:r>
            <a:r>
              <a:rPr lang="fr-FR" sz="4000" dirty="0" smtClean="0"/>
              <a:t>EU» </a:t>
            </a:r>
            <a:r>
              <a:rPr lang="fr-FR" sz="4000" dirty="0"/>
              <a:t>au </a:t>
            </a:r>
            <a:r>
              <a:rPr lang="fr-FR" sz="4000" dirty="0" smtClean="0"/>
              <a:t>musé</a:t>
            </a:r>
            <a:r>
              <a:rPr lang="ro-RO" sz="4000" dirty="0" smtClean="0"/>
              <a:t>e</a:t>
            </a:r>
            <a:r>
              <a:rPr lang="fr-FR" sz="4000" dirty="0" smtClean="0"/>
              <a:t> «Casa </a:t>
            </a:r>
            <a:r>
              <a:rPr lang="fr-FR" sz="4000" dirty="0" err="1"/>
              <a:t>Museu</a:t>
            </a:r>
            <a:r>
              <a:rPr lang="fr-FR" sz="4000" dirty="0"/>
              <a:t> </a:t>
            </a:r>
            <a:r>
              <a:rPr lang="fr-FR" sz="4000" dirty="0" err="1"/>
              <a:t>Filaho</a:t>
            </a:r>
            <a:r>
              <a:rPr lang="fr-FR" sz="4000" dirty="0"/>
              <a:t> de </a:t>
            </a:r>
            <a:r>
              <a:rPr lang="fr-FR" sz="4000" dirty="0" smtClean="0"/>
              <a:t>Almeida». </a:t>
            </a:r>
            <a:endParaRPr lang="ro-RO" sz="4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4000" dirty="0" smtClean="0"/>
              <a:t>Une </a:t>
            </a:r>
            <a:r>
              <a:rPr lang="fr-FR" sz="4000" b="1" dirty="0"/>
              <a:t>conférence</a:t>
            </a:r>
            <a:r>
              <a:rPr lang="fr-FR" sz="4000" dirty="0"/>
              <a:t> a été organisée à </a:t>
            </a:r>
            <a:r>
              <a:rPr lang="fr-FR" sz="4000" dirty="0" smtClean="0"/>
              <a:t>la</a:t>
            </a:r>
            <a:r>
              <a:rPr lang="ro-RO" sz="4000" dirty="0" smtClean="0"/>
              <a:t> </a:t>
            </a:r>
            <a:r>
              <a:rPr lang="fr-FR" sz="4000" dirty="0" smtClean="0"/>
              <a:t>Bibliothèque </a:t>
            </a:r>
            <a:r>
              <a:rPr lang="fr-FR" sz="4000" dirty="0"/>
              <a:t>municipale avec 75 </a:t>
            </a:r>
            <a:r>
              <a:rPr lang="fr-FR" sz="4000" dirty="0" err="1"/>
              <a:t>partcipants</a:t>
            </a:r>
            <a:r>
              <a:rPr lang="fr-FR" sz="4000" dirty="0"/>
              <a:t> sur le </a:t>
            </a:r>
            <a:r>
              <a:rPr lang="fr-FR" sz="4000" dirty="0" err="1"/>
              <a:t>développemnt</a:t>
            </a:r>
            <a:r>
              <a:rPr lang="fr-FR" sz="4000" dirty="0"/>
              <a:t> local. La rencontre a eu lieu pendant </a:t>
            </a:r>
            <a:r>
              <a:rPr lang="fr-FR" sz="4000" dirty="0" smtClean="0"/>
              <a:t>du</a:t>
            </a:r>
            <a:r>
              <a:rPr lang="ro-RO" sz="4000" dirty="0" smtClean="0"/>
              <a:t> </a:t>
            </a:r>
            <a:r>
              <a:rPr lang="pt-BR" sz="4000" dirty="0" smtClean="0"/>
              <a:t>festival </a:t>
            </a:r>
            <a:r>
              <a:rPr lang="pt-BR" sz="4000" dirty="0"/>
              <a:t>« Feira do Cante e das Tradicoes », </a:t>
            </a:r>
            <a:r>
              <a:rPr lang="pt-BR" sz="4000" dirty="0" smtClean="0"/>
              <a:t>Cuba</a:t>
            </a:r>
            <a:r>
              <a:rPr lang="ro-RO" sz="4000" dirty="0" smtClean="0"/>
              <a:t> (Portugal)</a:t>
            </a:r>
            <a:r>
              <a:rPr lang="pt-BR" sz="4000" dirty="0" smtClean="0"/>
              <a:t>, </a:t>
            </a:r>
            <a:r>
              <a:rPr lang="pt-BR" sz="4000" dirty="0"/>
              <a:t>ville de 4700 habitants.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o-RO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 err="1" smtClean="0">
                <a:solidFill>
                  <a:srgbClr val="FF0000"/>
                </a:solidFill>
              </a:rPr>
              <a:t>Evenimentul</a:t>
            </a:r>
            <a:r>
              <a:rPr lang="en-US" sz="4000" b="1" dirty="0" smtClean="0">
                <a:solidFill>
                  <a:srgbClr val="FF0000"/>
                </a:solidFill>
              </a:rPr>
              <a:t> 4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 err="1" smtClean="0"/>
              <a:t>Participare</a:t>
            </a:r>
            <a:r>
              <a:rPr lang="en-US" sz="4000" b="1" dirty="0" smtClean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o-RO" sz="4000" dirty="0" smtClean="0"/>
              <a:t>Evenimentul a </a:t>
            </a:r>
            <a:r>
              <a:rPr lang="en-US" sz="4000" dirty="0" smtClean="0"/>
              <a:t> </a:t>
            </a:r>
            <a:r>
              <a:rPr lang="en-US" sz="4000" dirty="0" err="1" smtClean="0"/>
              <a:t>reunit</a:t>
            </a:r>
            <a:r>
              <a:rPr lang="en-US" sz="4000" dirty="0" smtClean="0"/>
              <a:t> </a:t>
            </a:r>
            <a:r>
              <a:rPr lang="en-US" sz="4000" b="1" dirty="0" smtClean="0"/>
              <a:t>75 </a:t>
            </a:r>
            <a:r>
              <a:rPr lang="en-US" sz="4000" dirty="0" smtClean="0"/>
              <a:t>de </a:t>
            </a:r>
            <a:r>
              <a:rPr lang="en-US" sz="4000" dirty="0" err="1" smtClean="0"/>
              <a:t>cetățeni</a:t>
            </a:r>
            <a:r>
              <a:rPr lang="en-US" sz="4000" dirty="0" smtClean="0"/>
              <a:t>, </a:t>
            </a:r>
            <a:r>
              <a:rPr lang="ro-RO" sz="4000" dirty="0" smtClean="0"/>
              <a:t>din</a:t>
            </a:r>
            <a:r>
              <a:rPr lang="en-US" sz="4000" dirty="0" smtClean="0"/>
              <a:t> care:</a:t>
            </a:r>
          </a:p>
          <a:p>
            <a:pPr>
              <a:spcBef>
                <a:spcPts val="0"/>
              </a:spcBef>
            </a:pPr>
            <a:r>
              <a:rPr lang="en-US" sz="4000" dirty="0" err="1" smtClean="0"/>
              <a:t>parteneri</a:t>
            </a:r>
            <a:r>
              <a:rPr lang="en-US" sz="4000" dirty="0" smtClean="0"/>
              <a:t> de </a:t>
            </a:r>
            <a:r>
              <a:rPr lang="en-US" sz="4000" dirty="0" err="1" smtClean="0"/>
              <a:t>proiect</a:t>
            </a:r>
            <a:r>
              <a:rPr lang="en-US" sz="4000" dirty="0" smtClean="0"/>
              <a:t>:</a:t>
            </a:r>
            <a:r>
              <a:rPr lang="ro-RO" sz="4000" dirty="0" smtClean="0"/>
              <a:t> </a:t>
            </a:r>
            <a:r>
              <a:rPr lang="en-US" sz="4000" b="1" dirty="0" smtClean="0"/>
              <a:t>3</a:t>
            </a:r>
            <a:r>
              <a:rPr lang="en-US" sz="4000" dirty="0" smtClean="0"/>
              <a:t> din Vincennes</a:t>
            </a:r>
            <a:r>
              <a:rPr lang="ro-RO" sz="4000" dirty="0" smtClean="0"/>
              <a:t> (</a:t>
            </a:r>
            <a:r>
              <a:rPr lang="en-US" sz="4000" dirty="0" smtClean="0"/>
              <a:t>F</a:t>
            </a:r>
            <a:r>
              <a:rPr lang="ro-RO" sz="4000" dirty="0" smtClean="0"/>
              <a:t>ranța)</a:t>
            </a:r>
            <a:r>
              <a:rPr lang="en-US" sz="4000" dirty="0" smtClean="0"/>
              <a:t>, </a:t>
            </a:r>
            <a:r>
              <a:rPr lang="en-US" sz="4000" b="1" dirty="0" smtClean="0"/>
              <a:t>2</a:t>
            </a:r>
            <a:r>
              <a:rPr lang="en-US" sz="4000" dirty="0" smtClean="0"/>
              <a:t> din Ulm (Germania), </a:t>
            </a:r>
            <a:r>
              <a:rPr lang="en-US" sz="4000" b="1" dirty="0" smtClean="0"/>
              <a:t>3</a:t>
            </a:r>
            <a:r>
              <a:rPr lang="en-US" sz="4000" dirty="0" smtClean="0"/>
              <a:t> din Paris (</a:t>
            </a:r>
            <a:r>
              <a:rPr lang="en-US" sz="4000" dirty="0" err="1" smtClean="0"/>
              <a:t>Franța</a:t>
            </a:r>
            <a:r>
              <a:rPr lang="en-US" sz="4000" dirty="0" smtClean="0"/>
              <a:t>), </a:t>
            </a:r>
            <a:r>
              <a:rPr lang="en-US" sz="4000" b="1" dirty="0" smtClean="0"/>
              <a:t>1</a:t>
            </a:r>
            <a:r>
              <a:rPr lang="en-US" sz="4000" dirty="0" smtClean="0"/>
              <a:t> din Caceres (</a:t>
            </a:r>
            <a:r>
              <a:rPr lang="en-US" sz="4000" dirty="0" err="1" smtClean="0"/>
              <a:t>Spania</a:t>
            </a:r>
            <a:r>
              <a:rPr lang="en-US" sz="4000" dirty="0" smtClean="0"/>
              <a:t>), </a:t>
            </a:r>
            <a:r>
              <a:rPr lang="en-US" sz="4000" b="1" dirty="0" smtClean="0"/>
              <a:t>2 </a:t>
            </a:r>
            <a:r>
              <a:rPr lang="en-US" sz="4000" dirty="0" smtClean="0"/>
              <a:t>din </a:t>
            </a:r>
            <a:r>
              <a:rPr lang="en-US" sz="4000" dirty="0" err="1" smtClean="0"/>
              <a:t>Bacău</a:t>
            </a:r>
            <a:r>
              <a:rPr lang="en-US" sz="4000" dirty="0" smtClean="0"/>
              <a:t> (</a:t>
            </a:r>
            <a:r>
              <a:rPr lang="en-US" sz="4000" dirty="0" err="1" smtClean="0"/>
              <a:t>România</a:t>
            </a:r>
            <a:r>
              <a:rPr lang="en-US" sz="4000" dirty="0" smtClean="0"/>
              <a:t>) </a:t>
            </a:r>
            <a:r>
              <a:rPr lang="en-US" sz="4000" dirty="0" err="1" smtClean="0"/>
              <a:t>și</a:t>
            </a:r>
            <a:r>
              <a:rPr lang="en-US" sz="40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n-US" sz="4000" b="1" dirty="0" smtClean="0"/>
              <a:t>64</a:t>
            </a:r>
            <a:r>
              <a:rPr lang="en-US" sz="4000" dirty="0" smtClean="0"/>
              <a:t> de </a:t>
            </a:r>
            <a:r>
              <a:rPr lang="en-US" sz="4000" dirty="0" err="1" smtClean="0"/>
              <a:t>participanți</a:t>
            </a:r>
            <a:r>
              <a:rPr lang="en-US" sz="4000" dirty="0" smtClean="0"/>
              <a:t> </a:t>
            </a:r>
            <a:r>
              <a:rPr lang="en-US" sz="4000" dirty="0" err="1" smtClean="0"/>
              <a:t>locali</a:t>
            </a:r>
            <a:endParaRPr lang="en-US" sz="4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4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 err="1" smtClean="0"/>
              <a:t>Locație</a:t>
            </a:r>
            <a:r>
              <a:rPr lang="en-US" sz="4000" b="1" dirty="0" smtClean="0"/>
              <a:t>/data: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dirty="0" err="1" smtClean="0"/>
              <a:t>Evenimentul</a:t>
            </a:r>
            <a:r>
              <a:rPr lang="en-US" sz="4000" dirty="0" smtClean="0"/>
              <a:t> a </a:t>
            </a:r>
            <a:r>
              <a:rPr lang="en-US" sz="4000" dirty="0" err="1" smtClean="0"/>
              <a:t>avut</a:t>
            </a:r>
            <a:r>
              <a:rPr lang="en-US" sz="4000" dirty="0" smtClean="0"/>
              <a:t> </a:t>
            </a:r>
            <a:r>
              <a:rPr lang="en-US" sz="4000" dirty="0" err="1" smtClean="0"/>
              <a:t>loc</a:t>
            </a:r>
            <a:r>
              <a:rPr lang="en-US" sz="4000" dirty="0" smtClean="0"/>
              <a:t> </a:t>
            </a:r>
            <a:r>
              <a:rPr lang="en-US" sz="4000" dirty="0" err="1" smtClean="0"/>
              <a:t>în</a:t>
            </a:r>
            <a:r>
              <a:rPr lang="en-US" sz="4000" dirty="0" smtClean="0"/>
              <a:t> Cuba (</a:t>
            </a:r>
            <a:r>
              <a:rPr lang="en-US" sz="4000" dirty="0" err="1" smtClean="0"/>
              <a:t>Portugalia</a:t>
            </a:r>
            <a:r>
              <a:rPr lang="en-US" sz="4000" dirty="0" smtClean="0"/>
              <a:t>) </a:t>
            </a:r>
            <a:r>
              <a:rPr lang="en-US" sz="4000" dirty="0" err="1" smtClean="0"/>
              <a:t>în</a:t>
            </a:r>
            <a:r>
              <a:rPr lang="en-US" sz="4000" dirty="0" smtClean="0"/>
              <a:t> </a:t>
            </a:r>
            <a:r>
              <a:rPr lang="en-US" sz="4000" dirty="0" err="1" smtClean="0"/>
              <a:t>perioada</a:t>
            </a:r>
            <a:r>
              <a:rPr lang="en-US" sz="4000" dirty="0" smtClean="0"/>
              <a:t> </a:t>
            </a:r>
            <a:r>
              <a:rPr lang="en-US" sz="4000" b="1" dirty="0" smtClean="0"/>
              <a:t>26-27 </a:t>
            </a:r>
            <a:r>
              <a:rPr lang="en-US" sz="4000" b="1" dirty="0" err="1" smtClean="0"/>
              <a:t>mai</a:t>
            </a:r>
            <a:r>
              <a:rPr lang="en-US" sz="4000" b="1" dirty="0" smtClean="0"/>
              <a:t> 2022.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 err="1" smtClean="0"/>
              <a:t>Scurtă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descriere</a:t>
            </a:r>
            <a:r>
              <a:rPr lang="en-US" sz="4000" b="1" dirty="0" smtClean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dirty="0" err="1" smtClean="0"/>
              <a:t>Călătoria</a:t>
            </a:r>
            <a:r>
              <a:rPr lang="en-US" sz="4000" dirty="0" smtClean="0"/>
              <a:t> a </a:t>
            </a:r>
            <a:r>
              <a:rPr lang="en-US" sz="4000" dirty="0" err="1" smtClean="0"/>
              <a:t>fost</a:t>
            </a:r>
            <a:r>
              <a:rPr lang="en-US" sz="4000" dirty="0" smtClean="0"/>
              <a:t> </a:t>
            </a:r>
            <a:r>
              <a:rPr lang="en-US" sz="4000" dirty="0" err="1" smtClean="0"/>
              <a:t>dedicată</a:t>
            </a:r>
            <a:r>
              <a:rPr lang="en-US" sz="4000" dirty="0" smtClean="0"/>
              <a:t> </a:t>
            </a:r>
            <a:r>
              <a:rPr lang="en-US" sz="4000" b="1" dirty="0" err="1" smtClean="0"/>
              <a:t>inaugurării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expoziției</a:t>
            </a:r>
            <a:r>
              <a:rPr lang="en-US" sz="4000" b="1" dirty="0" smtClean="0"/>
              <a:t> </a:t>
            </a:r>
            <a:r>
              <a:rPr lang="en-US" sz="4000" dirty="0" smtClean="0"/>
              <a:t>"Living somewhere in Europe - Happy EU" la </a:t>
            </a:r>
            <a:r>
              <a:rPr lang="en-US" sz="4000" dirty="0" err="1" smtClean="0"/>
              <a:t>muzeul</a:t>
            </a:r>
            <a:r>
              <a:rPr lang="en-US" sz="4000" dirty="0" smtClean="0"/>
              <a:t> "Casa </a:t>
            </a:r>
            <a:r>
              <a:rPr lang="en-US" sz="4000" dirty="0" err="1" smtClean="0"/>
              <a:t>Museu</a:t>
            </a:r>
            <a:r>
              <a:rPr lang="en-US" sz="4000" dirty="0" smtClean="0"/>
              <a:t> </a:t>
            </a:r>
            <a:r>
              <a:rPr lang="en-US" sz="4000" dirty="0" err="1" smtClean="0"/>
              <a:t>Filaho</a:t>
            </a:r>
            <a:r>
              <a:rPr lang="en-US" sz="4000" dirty="0" smtClean="0"/>
              <a:t> de Almeida". </a:t>
            </a:r>
            <a:endParaRPr lang="ro-RO" sz="4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o-RO" sz="4000" dirty="0" smtClean="0"/>
              <a:t>A</a:t>
            </a:r>
            <a:r>
              <a:rPr lang="en-US" sz="4000" dirty="0" smtClean="0"/>
              <a:t> </a:t>
            </a:r>
            <a:r>
              <a:rPr lang="en-US" sz="4000" dirty="0" err="1" smtClean="0"/>
              <a:t>fost</a:t>
            </a:r>
            <a:r>
              <a:rPr lang="en-US" sz="4000" dirty="0" smtClean="0"/>
              <a:t> </a:t>
            </a:r>
            <a:r>
              <a:rPr lang="en-US" sz="4000" dirty="0" err="1" smtClean="0"/>
              <a:t>organizată</a:t>
            </a:r>
            <a:r>
              <a:rPr lang="en-US" sz="4000" dirty="0" smtClean="0"/>
              <a:t> </a:t>
            </a:r>
            <a:r>
              <a:rPr lang="ro-RO" sz="4000" dirty="0" smtClean="0"/>
              <a:t>o</a:t>
            </a:r>
            <a:r>
              <a:rPr lang="en-US" sz="4000" dirty="0" smtClean="0"/>
              <a:t> </a:t>
            </a:r>
            <a:r>
              <a:rPr lang="en-US" sz="4000" b="1" dirty="0" err="1" smtClean="0"/>
              <a:t>conferință</a:t>
            </a:r>
            <a:r>
              <a:rPr lang="en-US" sz="4000" dirty="0" smtClean="0"/>
              <a:t> </a:t>
            </a:r>
            <a:r>
              <a:rPr lang="en-US" sz="4000" dirty="0" smtClean="0"/>
              <a:t>la</a:t>
            </a:r>
            <a:r>
              <a:rPr lang="ro-RO" sz="4000" dirty="0" smtClean="0"/>
              <a:t> </a:t>
            </a:r>
            <a:r>
              <a:rPr lang="en-US" sz="4000" dirty="0" err="1" smtClean="0"/>
              <a:t>Biblioteca</a:t>
            </a:r>
            <a:r>
              <a:rPr lang="en-US" sz="4000" dirty="0" smtClean="0"/>
              <a:t> </a:t>
            </a:r>
            <a:r>
              <a:rPr lang="en-US" sz="4000" dirty="0" err="1" smtClean="0"/>
              <a:t>Municipală</a:t>
            </a:r>
            <a:r>
              <a:rPr lang="en-US" sz="4000" dirty="0" smtClean="0"/>
              <a:t> cu 75 de </a:t>
            </a:r>
            <a:r>
              <a:rPr lang="en-US" sz="4000" dirty="0" err="1" smtClean="0"/>
              <a:t>participanți</a:t>
            </a:r>
            <a:r>
              <a:rPr lang="en-US" sz="4000" dirty="0" smtClean="0"/>
              <a:t> </a:t>
            </a:r>
            <a:r>
              <a:rPr lang="en-US" sz="4000" dirty="0" err="1" smtClean="0"/>
              <a:t>pe</a:t>
            </a:r>
            <a:r>
              <a:rPr lang="en-US" sz="4000" dirty="0" smtClean="0"/>
              <a:t> </a:t>
            </a:r>
            <a:r>
              <a:rPr lang="en-US" sz="4000" dirty="0" err="1" smtClean="0"/>
              <a:t>tema</a:t>
            </a:r>
            <a:r>
              <a:rPr lang="en-US" sz="4000" dirty="0" smtClean="0"/>
              <a:t> </a:t>
            </a:r>
            <a:r>
              <a:rPr lang="en-US" sz="4000" dirty="0" err="1" smtClean="0"/>
              <a:t>dezvoltării</a:t>
            </a:r>
            <a:r>
              <a:rPr lang="en-US" sz="4000" dirty="0" smtClean="0"/>
              <a:t> locale. </a:t>
            </a:r>
            <a:r>
              <a:rPr lang="en-US" sz="4000" dirty="0" err="1" smtClean="0"/>
              <a:t>Întâlnirea</a:t>
            </a:r>
            <a:r>
              <a:rPr lang="en-US" sz="4000" dirty="0" smtClean="0"/>
              <a:t> a </a:t>
            </a:r>
            <a:r>
              <a:rPr lang="en-US" sz="4000" dirty="0" err="1" smtClean="0"/>
              <a:t>avut</a:t>
            </a:r>
            <a:r>
              <a:rPr lang="en-US" sz="4000" dirty="0" smtClean="0"/>
              <a:t> </a:t>
            </a:r>
            <a:r>
              <a:rPr lang="en-US" sz="4000" dirty="0" err="1" smtClean="0"/>
              <a:t>loc</a:t>
            </a:r>
            <a:r>
              <a:rPr lang="en-US" sz="4000" dirty="0" smtClean="0"/>
              <a:t> </a:t>
            </a:r>
            <a:r>
              <a:rPr lang="en-US" sz="4000" dirty="0" err="1" smtClean="0"/>
              <a:t>în</a:t>
            </a:r>
            <a:r>
              <a:rPr lang="en-US" sz="4000" dirty="0" smtClean="0"/>
              <a:t> </a:t>
            </a:r>
            <a:r>
              <a:rPr lang="en-US" sz="4000" dirty="0" err="1" smtClean="0"/>
              <a:t>timpul</a:t>
            </a:r>
            <a:r>
              <a:rPr lang="ro-RO" sz="4000" dirty="0" smtClean="0"/>
              <a:t> </a:t>
            </a:r>
            <a:r>
              <a:rPr lang="en-US" sz="4000" dirty="0" err="1" smtClean="0"/>
              <a:t>Festivalul</a:t>
            </a:r>
            <a:r>
              <a:rPr lang="en-US" sz="4000" dirty="0" smtClean="0"/>
              <a:t> "Feira do </a:t>
            </a:r>
            <a:r>
              <a:rPr lang="en-US" sz="4000" dirty="0" err="1" smtClean="0"/>
              <a:t>Cante</a:t>
            </a:r>
            <a:r>
              <a:rPr lang="en-US" sz="4000" dirty="0" smtClean="0"/>
              <a:t> e das </a:t>
            </a:r>
            <a:r>
              <a:rPr lang="en-US" sz="4000" dirty="0" err="1" smtClean="0"/>
              <a:t>Tradicoes</a:t>
            </a:r>
            <a:r>
              <a:rPr lang="en-US" sz="4000" dirty="0" smtClean="0"/>
              <a:t>", Cuba (</a:t>
            </a:r>
            <a:r>
              <a:rPr lang="en-US" sz="4000" dirty="0" err="1" smtClean="0"/>
              <a:t>Portugalia</a:t>
            </a:r>
            <a:r>
              <a:rPr lang="en-US" sz="4000" dirty="0" smtClean="0"/>
              <a:t>), un </a:t>
            </a:r>
            <a:r>
              <a:rPr lang="en-US" sz="4000" dirty="0" err="1" smtClean="0"/>
              <a:t>oraș</a:t>
            </a:r>
            <a:r>
              <a:rPr lang="en-US" sz="4000" dirty="0" smtClean="0"/>
              <a:t> cu 4700 de </a:t>
            </a:r>
            <a:r>
              <a:rPr lang="en-US" sz="4000" dirty="0" err="1" smtClean="0"/>
              <a:t>locuitori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32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ro-RO" sz="1600" b="1" dirty="0" smtClean="0"/>
          </a:p>
          <a:p>
            <a:pPr marL="0" indent="0">
              <a:spcBef>
                <a:spcPts val="0"/>
              </a:spcBef>
              <a:buNone/>
            </a:pPr>
            <a:endParaRPr lang="ro-RO" sz="29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9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2900" b="1" dirty="0" smtClean="0">
                <a:solidFill>
                  <a:srgbClr val="FF0000"/>
                </a:solidFill>
              </a:rPr>
              <a:t> </a:t>
            </a:r>
            <a:r>
              <a:rPr lang="en-US" sz="2900" b="1" dirty="0">
                <a:solidFill>
                  <a:srgbClr val="FF0000"/>
                </a:solidFill>
              </a:rPr>
              <a:t>5</a:t>
            </a:r>
          </a:p>
          <a:p>
            <a:pPr marL="0" indent="0">
              <a:spcBef>
                <a:spcPts val="0"/>
              </a:spcBef>
              <a:buNone/>
            </a:pPr>
            <a:endParaRPr lang="ro-RO" sz="2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2900" b="1" dirty="0" smtClean="0"/>
              <a:t>Participation: </a:t>
            </a: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dirty="0" smtClean="0"/>
              <a:t>Il </a:t>
            </a:r>
            <a:r>
              <a:rPr lang="fr-FR" sz="2900" dirty="0"/>
              <a:t>a permis de réunir </a:t>
            </a:r>
            <a:r>
              <a:rPr lang="fr-FR" sz="2900" b="1" dirty="0"/>
              <a:t>75 </a:t>
            </a:r>
            <a:r>
              <a:rPr lang="fr-FR" sz="2900" dirty="0"/>
              <a:t>citoyens, </a:t>
            </a:r>
            <a:r>
              <a:rPr lang="fr-FR" sz="2900" dirty="0" smtClean="0"/>
              <a:t>dont</a:t>
            </a:r>
            <a:r>
              <a:rPr lang="ro-RO" sz="2900" dirty="0" smtClean="0"/>
              <a:t>:</a:t>
            </a:r>
          </a:p>
          <a:p>
            <a:pPr algn="just">
              <a:spcBef>
                <a:spcPts val="0"/>
              </a:spcBef>
            </a:pPr>
            <a:r>
              <a:rPr lang="fr-FR" sz="2900" dirty="0" smtClean="0"/>
              <a:t>partenaires </a:t>
            </a:r>
            <a:r>
              <a:rPr lang="fr-FR" sz="2900" dirty="0"/>
              <a:t>du projet : </a:t>
            </a:r>
            <a:r>
              <a:rPr lang="fr-FR" sz="2900" b="1" dirty="0"/>
              <a:t>3 </a:t>
            </a:r>
            <a:r>
              <a:rPr lang="fr-FR" sz="2900" dirty="0"/>
              <a:t>provenant de </a:t>
            </a:r>
            <a:r>
              <a:rPr lang="fr-FR" sz="2900" dirty="0" smtClean="0"/>
              <a:t>Vincennes</a:t>
            </a:r>
            <a:r>
              <a:rPr lang="ro-RO" sz="2900" dirty="0" smtClean="0"/>
              <a:t> (France)</a:t>
            </a:r>
            <a:r>
              <a:rPr lang="fr-FR" sz="2900" dirty="0" smtClean="0"/>
              <a:t>, </a:t>
            </a:r>
            <a:r>
              <a:rPr lang="fr-FR" sz="2900" b="1" dirty="0"/>
              <a:t>2 </a:t>
            </a:r>
            <a:r>
              <a:rPr lang="fr-FR" sz="2900" dirty="0" smtClean="0"/>
              <a:t>de</a:t>
            </a:r>
            <a:r>
              <a:rPr lang="ro-RO" sz="2900" dirty="0" smtClean="0"/>
              <a:t> </a:t>
            </a:r>
            <a:r>
              <a:rPr lang="fr-FR" sz="2900" dirty="0" smtClean="0"/>
              <a:t>Ulm</a:t>
            </a:r>
            <a:r>
              <a:rPr lang="ro-RO" sz="2900" dirty="0" smtClean="0"/>
              <a:t> (Allemagne)</a:t>
            </a:r>
            <a:r>
              <a:rPr lang="fr-FR" sz="2900" dirty="0" smtClean="0"/>
              <a:t>, </a:t>
            </a:r>
            <a:r>
              <a:rPr lang="fr-FR" sz="2900" b="1" dirty="0"/>
              <a:t>3 </a:t>
            </a:r>
            <a:r>
              <a:rPr lang="fr-FR" sz="2900" dirty="0"/>
              <a:t>de </a:t>
            </a:r>
            <a:r>
              <a:rPr lang="fr-FR" sz="2900" dirty="0" smtClean="0"/>
              <a:t>Paris</a:t>
            </a:r>
            <a:r>
              <a:rPr lang="ro-RO" sz="2900" dirty="0" smtClean="0"/>
              <a:t>  (France)</a:t>
            </a:r>
            <a:r>
              <a:rPr lang="fr-FR" sz="2900" dirty="0" smtClean="0"/>
              <a:t>, </a:t>
            </a:r>
            <a:r>
              <a:rPr lang="fr-FR" sz="2900" b="1" dirty="0"/>
              <a:t>3 </a:t>
            </a:r>
            <a:r>
              <a:rPr lang="fr-FR" sz="2900" dirty="0"/>
              <a:t>de </a:t>
            </a:r>
            <a:r>
              <a:rPr lang="fr-FR" sz="2900" dirty="0" smtClean="0"/>
              <a:t>Cuba</a:t>
            </a:r>
            <a:r>
              <a:rPr lang="ro-RO" sz="2900" dirty="0" smtClean="0"/>
              <a:t> (Portugal)</a:t>
            </a:r>
            <a:r>
              <a:rPr lang="fr-FR" sz="2900" dirty="0" smtClean="0"/>
              <a:t>, </a:t>
            </a:r>
            <a:r>
              <a:rPr lang="fr-FR" sz="2900" b="1" dirty="0"/>
              <a:t>2 </a:t>
            </a:r>
            <a:r>
              <a:rPr lang="fr-FR" sz="2900" dirty="0"/>
              <a:t>de </a:t>
            </a:r>
            <a:r>
              <a:rPr lang="fr-FR" sz="2900" dirty="0" smtClean="0"/>
              <a:t>Bacau</a:t>
            </a:r>
            <a:r>
              <a:rPr lang="ro-RO" sz="2900" dirty="0" smtClean="0"/>
              <a:t> (Roumanie)</a:t>
            </a:r>
            <a:r>
              <a:rPr lang="fr-FR" sz="2900" dirty="0" smtClean="0"/>
              <a:t> </a:t>
            </a:r>
            <a:endParaRPr lang="ro-RO" sz="2900" dirty="0" smtClean="0"/>
          </a:p>
          <a:p>
            <a:pPr algn="just">
              <a:spcBef>
                <a:spcPts val="0"/>
              </a:spcBef>
            </a:pPr>
            <a:r>
              <a:rPr lang="fr-FR" sz="2900" b="1" dirty="0" smtClean="0"/>
              <a:t>62 </a:t>
            </a:r>
            <a:r>
              <a:rPr lang="fr-FR" sz="2900" dirty="0"/>
              <a:t>participants locaux.</a:t>
            </a:r>
          </a:p>
          <a:p>
            <a:pPr marL="0" indent="0" algn="just">
              <a:spcBef>
                <a:spcPts val="0"/>
              </a:spcBef>
              <a:buNone/>
            </a:pP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b="1" dirty="0" smtClean="0"/>
              <a:t>Lieu/Date:</a:t>
            </a: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o-RO" sz="2900" dirty="0" smtClean="0"/>
              <a:t>L</a:t>
            </a:r>
            <a:r>
              <a:rPr lang="fr-FR" sz="2900" dirty="0" smtClean="0"/>
              <a:t>’événement </a:t>
            </a:r>
            <a:r>
              <a:rPr lang="fr-FR" sz="2900" dirty="0"/>
              <a:t>a eu lieu à </a:t>
            </a:r>
            <a:r>
              <a:rPr lang="fr-FR" sz="2900" dirty="0" smtClean="0"/>
              <a:t>Caceres</a:t>
            </a:r>
            <a:r>
              <a:rPr lang="ro-RO" sz="2900" dirty="0" smtClean="0"/>
              <a:t> (Espagne)</a:t>
            </a:r>
            <a:r>
              <a:rPr lang="fr-FR" sz="2900" dirty="0" smtClean="0"/>
              <a:t> </a:t>
            </a:r>
            <a:r>
              <a:rPr lang="fr-FR" sz="2900" dirty="0"/>
              <a:t>du </a:t>
            </a:r>
            <a:r>
              <a:rPr lang="fr-FR" sz="2900" b="1" dirty="0"/>
              <a:t>5 au 7 juin </a:t>
            </a:r>
            <a:r>
              <a:rPr lang="fr-FR" sz="2900" b="1" dirty="0" smtClean="0"/>
              <a:t>2022</a:t>
            </a: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fr-FR" sz="29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b="1" dirty="0"/>
              <a:t>Description succincte: </a:t>
            </a: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dirty="0" smtClean="0"/>
              <a:t>Le </a:t>
            </a:r>
            <a:r>
              <a:rPr lang="fr-FR" sz="2900" dirty="0"/>
              <a:t>déplacement a été consacré à </a:t>
            </a:r>
            <a:r>
              <a:rPr lang="fr-FR" sz="2900" b="1" dirty="0"/>
              <a:t>l’inauguration de l’exposition</a:t>
            </a:r>
            <a:r>
              <a:rPr lang="fr-FR" sz="2900" dirty="0"/>
              <a:t> « Vivre quelque part </a:t>
            </a:r>
            <a:r>
              <a:rPr lang="fr-FR" sz="2900" dirty="0" smtClean="0"/>
              <a:t>en</a:t>
            </a:r>
            <a:r>
              <a:rPr lang="ro-RO" sz="2900" dirty="0" smtClean="0"/>
              <a:t> </a:t>
            </a:r>
            <a:r>
              <a:rPr lang="fr-FR" sz="2900" dirty="0" smtClean="0"/>
              <a:t>Europe </a:t>
            </a:r>
            <a:r>
              <a:rPr lang="fr-FR" sz="2900" dirty="0"/>
              <a:t>– Happy EU » à l’Exhibition Center de Caceres. Au total </a:t>
            </a:r>
            <a:r>
              <a:rPr lang="fr-FR" sz="2900" b="1" dirty="0"/>
              <a:t>75</a:t>
            </a:r>
            <a:r>
              <a:rPr lang="fr-FR" sz="2900" dirty="0"/>
              <a:t> participants.</a:t>
            </a:r>
            <a:endParaRPr lang="en-US" sz="2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ro-RO" sz="1800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1800" b="1" dirty="0" err="1" smtClean="0">
                <a:solidFill>
                  <a:srgbClr val="FF0000"/>
                </a:solidFill>
              </a:rPr>
              <a:t>Evenimentul</a:t>
            </a:r>
            <a:r>
              <a:rPr lang="en-US" sz="1800" b="1" dirty="0" smtClean="0">
                <a:solidFill>
                  <a:srgbClr val="FF0000"/>
                </a:solidFill>
              </a:rPr>
              <a:t> 5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ro-RO" sz="1800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Participare</a:t>
            </a:r>
            <a:r>
              <a:rPr lang="en-US" sz="1800" b="1" dirty="0" smtClean="0"/>
              <a:t> : 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o-RO" sz="1800" dirty="0" smtClean="0"/>
              <a:t>Evenimentul</a:t>
            </a:r>
            <a:r>
              <a:rPr lang="en-US" sz="1800" dirty="0" smtClean="0"/>
              <a:t> a </a:t>
            </a:r>
            <a:r>
              <a:rPr lang="en-US" sz="1800" dirty="0" err="1" smtClean="0"/>
              <a:t>reunit</a:t>
            </a:r>
            <a:r>
              <a:rPr lang="en-US" sz="1800" dirty="0" smtClean="0"/>
              <a:t> </a:t>
            </a:r>
            <a:r>
              <a:rPr lang="en-US" sz="1800" b="1" dirty="0" smtClean="0"/>
              <a:t>75</a:t>
            </a:r>
            <a:r>
              <a:rPr lang="en-US" sz="1800" dirty="0" smtClean="0"/>
              <a:t> de </a:t>
            </a:r>
            <a:r>
              <a:rPr lang="en-US" sz="1800" dirty="0" err="1" smtClean="0"/>
              <a:t>cetățeni</a:t>
            </a:r>
            <a:r>
              <a:rPr lang="en-US" sz="1800" dirty="0" smtClean="0"/>
              <a:t>, </a:t>
            </a:r>
            <a:r>
              <a:rPr lang="ro-RO" sz="1800" dirty="0" smtClean="0"/>
              <a:t>din</a:t>
            </a:r>
            <a:r>
              <a:rPr lang="en-US" sz="1800" dirty="0" smtClean="0"/>
              <a:t> care:</a:t>
            </a:r>
          </a:p>
          <a:p>
            <a:pPr algn="just">
              <a:lnSpc>
                <a:spcPct val="70000"/>
              </a:lnSpc>
              <a:spcBef>
                <a:spcPts val="0"/>
              </a:spcBef>
            </a:pPr>
            <a:r>
              <a:rPr lang="en-US" sz="1800" dirty="0" err="1" smtClean="0"/>
              <a:t>parteneri</a:t>
            </a:r>
            <a:r>
              <a:rPr lang="en-US" sz="1800" dirty="0" smtClean="0"/>
              <a:t> d</a:t>
            </a:r>
            <a:r>
              <a:rPr lang="ro-RO" sz="1800" dirty="0" smtClean="0"/>
              <a:t>in</a:t>
            </a:r>
            <a:r>
              <a:rPr lang="en-US" sz="1800" dirty="0" smtClean="0"/>
              <a:t> </a:t>
            </a:r>
            <a:r>
              <a:rPr lang="en-US" sz="1800" dirty="0" err="1" smtClean="0"/>
              <a:t>proiect</a:t>
            </a:r>
            <a:r>
              <a:rPr lang="en-US" sz="1800" dirty="0" smtClean="0"/>
              <a:t>: </a:t>
            </a:r>
            <a:r>
              <a:rPr lang="en-US" sz="1800" b="1" dirty="0" smtClean="0"/>
              <a:t>3</a:t>
            </a:r>
            <a:r>
              <a:rPr lang="en-US" sz="1800" dirty="0" smtClean="0"/>
              <a:t> din Vincennes (</a:t>
            </a:r>
            <a:r>
              <a:rPr lang="en-US" sz="1800" dirty="0" err="1" smtClean="0"/>
              <a:t>Franța</a:t>
            </a:r>
            <a:r>
              <a:rPr lang="en-US" sz="1800" dirty="0" smtClean="0"/>
              <a:t>), </a:t>
            </a:r>
            <a:r>
              <a:rPr lang="en-US" sz="1800" b="1" dirty="0" smtClean="0"/>
              <a:t>2</a:t>
            </a:r>
            <a:r>
              <a:rPr lang="en-US" sz="1800" dirty="0" smtClean="0"/>
              <a:t> din Ulm (Germania), </a:t>
            </a:r>
            <a:r>
              <a:rPr lang="en-US" sz="1800" b="1" dirty="0" smtClean="0"/>
              <a:t>3</a:t>
            </a:r>
            <a:r>
              <a:rPr lang="en-US" sz="1800" dirty="0" smtClean="0"/>
              <a:t> din Paris (</a:t>
            </a:r>
            <a:r>
              <a:rPr lang="en-US" sz="1800" dirty="0" err="1" smtClean="0"/>
              <a:t>Franța</a:t>
            </a:r>
            <a:r>
              <a:rPr lang="en-US" sz="1800" dirty="0" smtClean="0"/>
              <a:t>), </a:t>
            </a:r>
            <a:r>
              <a:rPr lang="en-US" sz="1800" b="1" dirty="0" smtClean="0"/>
              <a:t>3</a:t>
            </a:r>
            <a:r>
              <a:rPr lang="en-US" sz="1800" dirty="0" smtClean="0"/>
              <a:t> din Cuba (</a:t>
            </a:r>
            <a:r>
              <a:rPr lang="en-US" sz="1800" dirty="0" err="1" smtClean="0"/>
              <a:t>Portugalia</a:t>
            </a:r>
            <a:r>
              <a:rPr lang="en-US" sz="1800" dirty="0" smtClean="0"/>
              <a:t>), </a:t>
            </a:r>
            <a:r>
              <a:rPr lang="en-US" sz="1800" b="1" dirty="0" smtClean="0"/>
              <a:t>2</a:t>
            </a:r>
            <a:r>
              <a:rPr lang="en-US" sz="1800" dirty="0" smtClean="0"/>
              <a:t> din </a:t>
            </a:r>
            <a:r>
              <a:rPr lang="en-US" sz="1800" dirty="0" err="1" smtClean="0"/>
              <a:t>Bacău</a:t>
            </a:r>
            <a:r>
              <a:rPr lang="en-US" sz="1800" dirty="0" smtClean="0"/>
              <a:t> (</a:t>
            </a:r>
            <a:r>
              <a:rPr lang="en-US" sz="1800" dirty="0" err="1" smtClean="0"/>
              <a:t>România</a:t>
            </a:r>
            <a:r>
              <a:rPr lang="en-US" sz="1800" dirty="0" smtClean="0"/>
              <a:t>) </a:t>
            </a:r>
          </a:p>
          <a:p>
            <a:pPr algn="just">
              <a:lnSpc>
                <a:spcPct val="70000"/>
              </a:lnSpc>
              <a:spcBef>
                <a:spcPts val="0"/>
              </a:spcBef>
            </a:pPr>
            <a:r>
              <a:rPr lang="en-US" sz="1800" b="1" dirty="0" smtClean="0"/>
              <a:t>62</a:t>
            </a:r>
            <a:r>
              <a:rPr lang="en-US" sz="1800" dirty="0" smtClean="0"/>
              <a:t> de </a:t>
            </a:r>
            <a:r>
              <a:rPr lang="en-US" sz="1800" dirty="0" err="1" smtClean="0"/>
              <a:t>participanți</a:t>
            </a:r>
            <a:r>
              <a:rPr lang="en-US" sz="1800" dirty="0" smtClean="0"/>
              <a:t> </a:t>
            </a:r>
            <a:r>
              <a:rPr lang="en-US" sz="1800" dirty="0" err="1" smtClean="0"/>
              <a:t>locali</a:t>
            </a:r>
            <a:r>
              <a:rPr lang="en-US" sz="1800" dirty="0" smtClean="0"/>
              <a:t>.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Locație</a:t>
            </a:r>
            <a:r>
              <a:rPr lang="en-US" sz="1800" b="1" dirty="0" smtClean="0"/>
              <a:t>/</a:t>
            </a:r>
            <a:r>
              <a:rPr lang="ro-RO" sz="1800" b="1" dirty="0" smtClean="0"/>
              <a:t>D</a:t>
            </a:r>
            <a:r>
              <a:rPr lang="en-US" sz="1800" b="1" dirty="0" err="1" smtClean="0"/>
              <a:t>ata</a:t>
            </a:r>
            <a:r>
              <a:rPr lang="en-US" sz="1800" b="1" dirty="0" smtClean="0"/>
              <a:t>: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Evenimentul</a:t>
            </a:r>
            <a:r>
              <a:rPr lang="en-US" sz="1800" dirty="0" smtClean="0"/>
              <a:t> a </a:t>
            </a:r>
            <a:r>
              <a:rPr lang="en-US" sz="1800" dirty="0" err="1" smtClean="0"/>
              <a:t>avut</a:t>
            </a:r>
            <a:r>
              <a:rPr lang="en-US" sz="1800" dirty="0" smtClean="0"/>
              <a:t> </a:t>
            </a:r>
            <a:r>
              <a:rPr lang="en-US" sz="1800" dirty="0" err="1" smtClean="0"/>
              <a:t>loc</a:t>
            </a:r>
            <a:r>
              <a:rPr lang="en-US" sz="1800" dirty="0" smtClean="0"/>
              <a:t> la Caceres (</a:t>
            </a:r>
            <a:r>
              <a:rPr lang="en-US" sz="1800" dirty="0" err="1" smtClean="0"/>
              <a:t>Spania</a:t>
            </a:r>
            <a:r>
              <a:rPr lang="en-US" sz="1800" dirty="0" smtClean="0"/>
              <a:t>) </a:t>
            </a:r>
            <a:r>
              <a:rPr lang="en-US" sz="1800" dirty="0" err="1" smtClean="0"/>
              <a:t>între</a:t>
            </a:r>
            <a:r>
              <a:rPr lang="en-US" sz="1800" dirty="0" smtClean="0"/>
              <a:t> </a:t>
            </a:r>
            <a:r>
              <a:rPr lang="en-US" sz="1800" b="1" dirty="0" smtClean="0"/>
              <a:t>5 </a:t>
            </a:r>
            <a:r>
              <a:rPr lang="en-US" sz="1800" b="1" dirty="0" err="1" smtClean="0"/>
              <a:t>și</a:t>
            </a:r>
            <a:r>
              <a:rPr lang="en-US" sz="1800" b="1" dirty="0" smtClean="0"/>
              <a:t> 7 </a:t>
            </a:r>
            <a:r>
              <a:rPr lang="en-US" sz="1800" b="1" dirty="0" err="1" smtClean="0"/>
              <a:t>iunie</a:t>
            </a:r>
            <a:r>
              <a:rPr lang="en-US" sz="1800" b="1" dirty="0" smtClean="0"/>
              <a:t> 2022.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Scurtă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descriere</a:t>
            </a:r>
            <a:r>
              <a:rPr lang="en-US" sz="1800" b="1" dirty="0" smtClean="0"/>
              <a:t>: 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Călătoria</a:t>
            </a:r>
            <a:r>
              <a:rPr lang="en-US" sz="1800" dirty="0" smtClean="0"/>
              <a:t> a </a:t>
            </a:r>
            <a:r>
              <a:rPr lang="en-US" sz="1800" dirty="0" err="1" smtClean="0"/>
              <a:t>fost</a:t>
            </a:r>
            <a:r>
              <a:rPr lang="en-US" sz="1800" dirty="0" smtClean="0"/>
              <a:t> </a:t>
            </a:r>
            <a:r>
              <a:rPr lang="en-US" sz="1800" dirty="0" err="1" smtClean="0"/>
              <a:t>dedicată</a:t>
            </a:r>
            <a:r>
              <a:rPr lang="en-US" sz="1800" dirty="0" smtClean="0"/>
              <a:t> </a:t>
            </a:r>
            <a:r>
              <a:rPr lang="en-US" sz="1800" b="1" dirty="0" err="1" smtClean="0"/>
              <a:t>inaugurării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expoziției</a:t>
            </a:r>
            <a:r>
              <a:rPr lang="en-US" sz="1800" b="1" dirty="0" smtClean="0"/>
              <a:t> </a:t>
            </a:r>
            <a:r>
              <a:rPr lang="en-US" sz="1800" dirty="0" smtClean="0"/>
              <a:t>"</a:t>
            </a:r>
            <a:r>
              <a:rPr lang="en-US" sz="1800" dirty="0" err="1" smtClean="0"/>
              <a:t>Trăind</a:t>
            </a:r>
            <a:r>
              <a:rPr lang="en-US" sz="1800" dirty="0" smtClean="0"/>
              <a:t> </a:t>
            </a:r>
            <a:r>
              <a:rPr lang="en-US" sz="1800" dirty="0" err="1" smtClean="0"/>
              <a:t>undeva</a:t>
            </a:r>
            <a:r>
              <a:rPr lang="en-US" sz="1800" dirty="0" smtClean="0"/>
              <a:t> </a:t>
            </a:r>
            <a:r>
              <a:rPr lang="en-US" sz="1800" dirty="0" err="1" smtClean="0"/>
              <a:t>în</a:t>
            </a:r>
            <a:r>
              <a:rPr lang="en-US" sz="1800" dirty="0" smtClean="0"/>
              <a:t> Europa - Happy EU" la </a:t>
            </a:r>
            <a:r>
              <a:rPr lang="en-US" sz="1800" dirty="0" err="1" smtClean="0"/>
              <a:t>Centrul</a:t>
            </a:r>
            <a:r>
              <a:rPr lang="en-US" sz="1800" dirty="0" smtClean="0"/>
              <a:t> </a:t>
            </a:r>
            <a:r>
              <a:rPr lang="en-US" sz="1800" dirty="0" err="1" smtClean="0"/>
              <a:t>Expozițional</a:t>
            </a:r>
            <a:r>
              <a:rPr lang="en-US" sz="1800" dirty="0" smtClean="0"/>
              <a:t> din Caceres</a:t>
            </a:r>
            <a:r>
              <a:rPr lang="ro-RO" sz="1800" dirty="0" smtClean="0"/>
              <a:t> la care au fost prezenți </a:t>
            </a:r>
            <a:r>
              <a:rPr lang="en-US" sz="1800" b="1" dirty="0" smtClean="0"/>
              <a:t>75</a:t>
            </a:r>
            <a:r>
              <a:rPr lang="en-US" sz="1800" dirty="0" smtClean="0"/>
              <a:t> de </a:t>
            </a:r>
            <a:r>
              <a:rPr lang="en-US" sz="1800" dirty="0" err="1" smtClean="0"/>
              <a:t>participanți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94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pPr marL="0" indent="0">
              <a:spcBef>
                <a:spcPts val="0"/>
              </a:spcBef>
              <a:buNone/>
            </a:pPr>
            <a:endParaRPr lang="ro-RO" sz="64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4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6400" b="1" dirty="0" smtClean="0">
                <a:solidFill>
                  <a:srgbClr val="FF0000"/>
                </a:solidFill>
              </a:rPr>
              <a:t> </a:t>
            </a:r>
            <a:r>
              <a:rPr lang="en-US" sz="6400" b="1" dirty="0">
                <a:solidFill>
                  <a:srgbClr val="FF0000"/>
                </a:solidFill>
              </a:rPr>
              <a:t>6</a:t>
            </a:r>
          </a:p>
          <a:p>
            <a:pPr marL="0" indent="0">
              <a:spcBef>
                <a:spcPts val="0"/>
              </a:spcBef>
              <a:buNone/>
            </a:pPr>
            <a:endParaRPr lang="ro-RO" sz="6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6400" b="1" dirty="0" smtClean="0"/>
              <a:t>Participation: </a:t>
            </a:r>
            <a:endParaRPr lang="ro-RO" sz="6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6400" dirty="0" smtClean="0"/>
              <a:t>Il </a:t>
            </a:r>
            <a:r>
              <a:rPr lang="fr-FR" sz="6400" dirty="0"/>
              <a:t>a permis de réunir </a:t>
            </a:r>
            <a:r>
              <a:rPr lang="fr-FR" sz="6400" b="1" dirty="0"/>
              <a:t>75 </a:t>
            </a:r>
            <a:r>
              <a:rPr lang="fr-FR" sz="6400" dirty="0"/>
              <a:t>citoyens, </a:t>
            </a:r>
            <a:r>
              <a:rPr lang="fr-FR" sz="6400" dirty="0" smtClean="0"/>
              <a:t>dont</a:t>
            </a:r>
            <a:r>
              <a:rPr lang="ro-RO" sz="6400" dirty="0" smtClean="0"/>
              <a:t>:</a:t>
            </a:r>
          </a:p>
          <a:p>
            <a:pPr algn="just">
              <a:spcBef>
                <a:spcPts val="0"/>
              </a:spcBef>
            </a:pPr>
            <a:r>
              <a:rPr lang="fr-FR" sz="6400" dirty="0" smtClean="0"/>
              <a:t>partenaires </a:t>
            </a:r>
            <a:r>
              <a:rPr lang="fr-FR" sz="6400" dirty="0"/>
              <a:t>du projet : </a:t>
            </a:r>
            <a:r>
              <a:rPr lang="fr-FR" sz="6400" b="1" dirty="0"/>
              <a:t>3 </a:t>
            </a:r>
            <a:r>
              <a:rPr lang="fr-FR" sz="6400" dirty="0"/>
              <a:t>provenant de </a:t>
            </a:r>
            <a:r>
              <a:rPr lang="fr-FR" sz="6400" dirty="0" smtClean="0"/>
              <a:t>Vincennes</a:t>
            </a:r>
            <a:r>
              <a:rPr lang="ro-RO" sz="6400" dirty="0" smtClean="0"/>
              <a:t> (France)</a:t>
            </a:r>
            <a:r>
              <a:rPr lang="fr-FR" sz="6400" dirty="0" smtClean="0"/>
              <a:t>, </a:t>
            </a:r>
            <a:r>
              <a:rPr lang="fr-FR" sz="6400" b="1" dirty="0"/>
              <a:t>1 </a:t>
            </a:r>
            <a:r>
              <a:rPr lang="fr-FR" sz="6400" dirty="0" smtClean="0"/>
              <a:t>de</a:t>
            </a:r>
            <a:r>
              <a:rPr lang="ro-RO" sz="6400" dirty="0" smtClean="0"/>
              <a:t> </a:t>
            </a:r>
            <a:r>
              <a:rPr lang="fr-FR" sz="6400" dirty="0" smtClean="0"/>
              <a:t>Caceres</a:t>
            </a:r>
            <a:r>
              <a:rPr lang="ro-RO" sz="6400" dirty="0" smtClean="0"/>
              <a:t> (Espagne)</a:t>
            </a:r>
            <a:r>
              <a:rPr lang="fr-FR" sz="6400" dirty="0" smtClean="0"/>
              <a:t>, </a:t>
            </a:r>
            <a:r>
              <a:rPr lang="fr-FR" sz="6400" b="1" dirty="0"/>
              <a:t>2 </a:t>
            </a:r>
            <a:r>
              <a:rPr lang="fr-FR" sz="6400" dirty="0"/>
              <a:t>de </a:t>
            </a:r>
            <a:r>
              <a:rPr lang="fr-FR" sz="6400" dirty="0" smtClean="0"/>
              <a:t>Paris</a:t>
            </a:r>
            <a:r>
              <a:rPr lang="ro-RO" sz="6400" dirty="0" smtClean="0"/>
              <a:t> (France)</a:t>
            </a:r>
            <a:r>
              <a:rPr lang="fr-FR" sz="6400" dirty="0" smtClean="0"/>
              <a:t>, </a:t>
            </a:r>
            <a:r>
              <a:rPr lang="fr-FR" sz="6400" b="1" dirty="0"/>
              <a:t>2 </a:t>
            </a:r>
            <a:r>
              <a:rPr lang="fr-FR" sz="6400" dirty="0"/>
              <a:t>de </a:t>
            </a:r>
            <a:r>
              <a:rPr lang="fr-FR" sz="6400" dirty="0" smtClean="0"/>
              <a:t>Cuba</a:t>
            </a:r>
            <a:r>
              <a:rPr lang="ro-RO" sz="6400" dirty="0" smtClean="0"/>
              <a:t> (Portugal)</a:t>
            </a:r>
            <a:r>
              <a:rPr lang="fr-FR" sz="6400" dirty="0" smtClean="0"/>
              <a:t>, </a:t>
            </a:r>
            <a:r>
              <a:rPr lang="fr-FR" sz="6400" b="1" dirty="0"/>
              <a:t>3 </a:t>
            </a:r>
            <a:r>
              <a:rPr lang="fr-FR" sz="6400" dirty="0"/>
              <a:t>de </a:t>
            </a:r>
            <a:r>
              <a:rPr lang="fr-FR" sz="6400" dirty="0" smtClean="0"/>
              <a:t>Bacau</a:t>
            </a:r>
            <a:r>
              <a:rPr lang="ro-RO" sz="6400" dirty="0" smtClean="0"/>
              <a:t> (Roumanie)</a:t>
            </a:r>
            <a:r>
              <a:rPr lang="fr-FR" sz="6400" dirty="0" smtClean="0"/>
              <a:t> </a:t>
            </a:r>
            <a:r>
              <a:rPr lang="fr-FR" sz="6400" dirty="0"/>
              <a:t>et </a:t>
            </a:r>
            <a:endParaRPr lang="ro-RO" sz="6400" dirty="0" smtClean="0"/>
          </a:p>
          <a:p>
            <a:pPr algn="just">
              <a:spcBef>
                <a:spcPts val="0"/>
              </a:spcBef>
            </a:pPr>
            <a:r>
              <a:rPr lang="fr-FR" sz="6400" b="1" dirty="0" smtClean="0"/>
              <a:t>64 </a:t>
            </a:r>
            <a:r>
              <a:rPr lang="fr-FR" sz="6400" dirty="0"/>
              <a:t>participants locaux.</a:t>
            </a:r>
          </a:p>
          <a:p>
            <a:pPr marL="0" indent="0" algn="just">
              <a:spcBef>
                <a:spcPts val="0"/>
              </a:spcBef>
              <a:buNone/>
            </a:pPr>
            <a:endParaRPr lang="ro-RO" sz="6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6400" b="1" dirty="0" smtClean="0"/>
              <a:t>Lieu/Date</a:t>
            </a:r>
            <a:r>
              <a:rPr lang="fr-FR" sz="6400" b="1" dirty="0"/>
              <a:t>: </a:t>
            </a:r>
            <a:endParaRPr lang="ro-RO" sz="6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o-RO" sz="6400" dirty="0" smtClean="0"/>
              <a:t>L</a:t>
            </a:r>
            <a:r>
              <a:rPr lang="fr-FR" sz="6400" dirty="0" smtClean="0"/>
              <a:t>’événement </a:t>
            </a:r>
            <a:r>
              <a:rPr lang="fr-FR" sz="6400" dirty="0"/>
              <a:t>a eu lieu à Ulm, DE du </a:t>
            </a:r>
            <a:r>
              <a:rPr lang="fr-FR" sz="6400" b="1" dirty="0"/>
              <a:t>30 juin au 1 juillet 2022</a:t>
            </a:r>
          </a:p>
          <a:p>
            <a:pPr marL="0" indent="0" algn="just">
              <a:spcBef>
                <a:spcPts val="0"/>
              </a:spcBef>
              <a:buNone/>
            </a:pPr>
            <a:endParaRPr lang="ro-RO" sz="6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6400" b="1" dirty="0" smtClean="0"/>
              <a:t>Description </a:t>
            </a:r>
            <a:r>
              <a:rPr lang="fr-FR" sz="6400" b="1" dirty="0"/>
              <a:t>succincte: </a:t>
            </a:r>
            <a:endParaRPr lang="ro-RO" sz="6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6400" dirty="0" smtClean="0"/>
              <a:t>Le </a:t>
            </a:r>
            <a:r>
              <a:rPr lang="fr-FR" sz="6400" dirty="0"/>
              <a:t>déplacement a été consacré à clôture de l’exposition « Vivre quelque part </a:t>
            </a:r>
            <a:r>
              <a:rPr lang="fr-FR" sz="6400" dirty="0" smtClean="0"/>
              <a:t>en</a:t>
            </a:r>
            <a:r>
              <a:rPr lang="ro-RO" sz="6400" dirty="0" smtClean="0"/>
              <a:t> </a:t>
            </a:r>
            <a:r>
              <a:rPr lang="fr-FR" sz="6400" dirty="0" smtClean="0"/>
              <a:t>Europe </a:t>
            </a:r>
            <a:r>
              <a:rPr lang="fr-FR" sz="6400" dirty="0"/>
              <a:t>– Happy EU » à la City Library à Ulm qui a été exposée durant le mois de juin 2022. </a:t>
            </a:r>
            <a:endParaRPr lang="ro-RO" sz="6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6400" dirty="0" smtClean="0"/>
              <a:t>La conférence</a:t>
            </a:r>
            <a:r>
              <a:rPr lang="ro-RO" sz="6400" dirty="0" smtClean="0"/>
              <a:t> </a:t>
            </a:r>
            <a:r>
              <a:rPr lang="fr-FR" sz="6400" dirty="0" smtClean="0"/>
              <a:t>s’intitulée «La </a:t>
            </a:r>
            <a:r>
              <a:rPr lang="fr-FR" sz="6400" dirty="0"/>
              <a:t>Région de Danube à la croisée des </a:t>
            </a:r>
            <a:r>
              <a:rPr lang="fr-FR" sz="6400" dirty="0" smtClean="0"/>
              <a:t>chemins» </a:t>
            </a:r>
            <a:r>
              <a:rPr lang="fr-FR" sz="6400" dirty="0"/>
              <a:t>à eu lieu à la </a:t>
            </a:r>
            <a:r>
              <a:rPr lang="fr-FR" sz="6400" dirty="0" smtClean="0"/>
              <a:t>«Maison </a:t>
            </a:r>
            <a:r>
              <a:rPr lang="fr-FR" sz="6400" dirty="0"/>
              <a:t>de la </a:t>
            </a:r>
            <a:r>
              <a:rPr lang="fr-FR" sz="6400" dirty="0" smtClean="0"/>
              <a:t>ville».</a:t>
            </a:r>
            <a:endParaRPr lang="fr-FR" sz="6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6400" dirty="0" smtClean="0"/>
              <a:t>L’</a:t>
            </a:r>
            <a:r>
              <a:rPr lang="fr-FR" sz="6400" dirty="0" err="1" smtClean="0"/>
              <a:t>évé</a:t>
            </a:r>
            <a:r>
              <a:rPr lang="ro-RO" sz="6400" dirty="0" smtClean="0"/>
              <a:t>n</a:t>
            </a:r>
            <a:r>
              <a:rPr lang="fr-FR" sz="6400" dirty="0" err="1" smtClean="0"/>
              <a:t>enemt</a:t>
            </a:r>
            <a:r>
              <a:rPr lang="fr-FR" sz="6400" dirty="0" smtClean="0"/>
              <a:t> </a:t>
            </a:r>
            <a:r>
              <a:rPr lang="fr-FR" sz="6400" dirty="0"/>
              <a:t>a eu lieu </a:t>
            </a:r>
            <a:r>
              <a:rPr lang="fr-FR" sz="6400" dirty="0" smtClean="0"/>
              <a:t>p</a:t>
            </a:r>
            <a:r>
              <a:rPr lang="ro-RO" sz="6400" dirty="0" smtClean="0"/>
              <a:t>e</a:t>
            </a:r>
            <a:r>
              <a:rPr lang="fr-FR" sz="6400" dirty="0" err="1" smtClean="0"/>
              <a:t>nda</a:t>
            </a:r>
            <a:r>
              <a:rPr lang="ro-RO" sz="6400" dirty="0" smtClean="0"/>
              <a:t>n</a:t>
            </a:r>
            <a:r>
              <a:rPr lang="fr-FR" sz="6400" dirty="0" smtClean="0"/>
              <a:t>t </a:t>
            </a:r>
            <a:r>
              <a:rPr lang="fr-FR" sz="6400" dirty="0"/>
              <a:t>le </a:t>
            </a:r>
            <a:r>
              <a:rPr lang="fr-FR" sz="6400" dirty="0" smtClean="0"/>
              <a:t>Danube </a:t>
            </a:r>
            <a:r>
              <a:rPr lang="fr-FR" sz="6400" dirty="0"/>
              <a:t>Festival qui réuni à cette occasion </a:t>
            </a:r>
            <a:r>
              <a:rPr lang="fr-FR" sz="6400" b="1" dirty="0"/>
              <a:t>360 000 </a:t>
            </a:r>
            <a:r>
              <a:rPr lang="fr-FR" sz="6400" dirty="0"/>
              <a:t>de personnes </a:t>
            </a:r>
            <a:r>
              <a:rPr lang="ro-RO" sz="6400" dirty="0" smtClean="0"/>
              <a:t>ainsi </a:t>
            </a:r>
            <a:r>
              <a:rPr lang="fr-FR" sz="6400" dirty="0" err="1" smtClean="0"/>
              <a:t>qu</a:t>
            </a:r>
            <a:r>
              <a:rPr lang="ro-RO" sz="6400" dirty="0" smtClean="0"/>
              <a:t>e</a:t>
            </a:r>
            <a:r>
              <a:rPr lang="fr-FR" sz="6400" dirty="0" smtClean="0"/>
              <a:t> les</a:t>
            </a:r>
            <a:r>
              <a:rPr lang="ro-RO" sz="6400" dirty="0" smtClean="0"/>
              <a:t> </a:t>
            </a:r>
            <a:r>
              <a:rPr lang="fr-FR" sz="6400" dirty="0" smtClean="0"/>
              <a:t>pays </a:t>
            </a:r>
            <a:r>
              <a:rPr lang="fr-FR" sz="6400" dirty="0"/>
              <a:t>de la Région du </a:t>
            </a:r>
            <a:r>
              <a:rPr lang="fr-FR" sz="6400" dirty="0" err="1" smtClean="0"/>
              <a:t>Danub</a:t>
            </a:r>
            <a:r>
              <a:rPr lang="ro-RO" sz="6400" dirty="0" smtClean="0"/>
              <a:t>e</a:t>
            </a:r>
            <a:r>
              <a:rPr lang="fr-FR" sz="6400" dirty="0" smtClean="0"/>
              <a:t>.</a:t>
            </a:r>
            <a:endParaRPr lang="en-US" sz="6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o-RO" dirty="0" smtClean="0"/>
          </a:p>
          <a:p>
            <a:pPr marL="0" indent="0">
              <a:spcBef>
                <a:spcPts val="0"/>
              </a:spcBef>
              <a:buNone/>
            </a:pPr>
            <a:endParaRPr lang="ro-RO" sz="64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400" b="1" dirty="0" err="1" smtClean="0">
                <a:solidFill>
                  <a:srgbClr val="FF0000"/>
                </a:solidFill>
              </a:rPr>
              <a:t>Evenimentul</a:t>
            </a:r>
            <a:r>
              <a:rPr lang="en-US" sz="6400" b="1" dirty="0" smtClean="0">
                <a:solidFill>
                  <a:srgbClr val="FF0000"/>
                </a:solidFill>
              </a:rPr>
              <a:t> 6</a:t>
            </a:r>
          </a:p>
          <a:p>
            <a:pPr marL="0" indent="0">
              <a:spcBef>
                <a:spcPts val="0"/>
              </a:spcBef>
              <a:buNone/>
            </a:pPr>
            <a:endParaRPr lang="en-US" sz="6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6400" b="1" dirty="0" err="1" smtClean="0"/>
              <a:t>Participare</a:t>
            </a:r>
            <a:r>
              <a:rPr lang="en-US" sz="6400" b="1" dirty="0" smtClean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6400" dirty="0" err="1" smtClean="0"/>
              <a:t>Acesta</a:t>
            </a:r>
            <a:r>
              <a:rPr lang="en-US" sz="6400" dirty="0" smtClean="0"/>
              <a:t> a </a:t>
            </a:r>
            <a:r>
              <a:rPr lang="en-US" sz="6400" dirty="0" err="1" smtClean="0"/>
              <a:t>reunit</a:t>
            </a:r>
            <a:r>
              <a:rPr lang="en-US" sz="6400" dirty="0" smtClean="0"/>
              <a:t> </a:t>
            </a:r>
            <a:r>
              <a:rPr lang="en-US" sz="6400" b="1" dirty="0" smtClean="0"/>
              <a:t>75 </a:t>
            </a:r>
            <a:r>
              <a:rPr lang="en-US" sz="6400" dirty="0" smtClean="0"/>
              <a:t>de </a:t>
            </a:r>
            <a:r>
              <a:rPr lang="en-US" sz="6400" dirty="0" err="1" smtClean="0"/>
              <a:t>cetățeni</a:t>
            </a:r>
            <a:r>
              <a:rPr lang="en-US" sz="6400" dirty="0" smtClean="0"/>
              <a:t>, </a:t>
            </a:r>
            <a:r>
              <a:rPr lang="en-US" sz="6400" dirty="0" err="1" smtClean="0"/>
              <a:t>printre</a:t>
            </a:r>
            <a:r>
              <a:rPr lang="en-US" sz="6400" dirty="0" smtClean="0"/>
              <a:t> care:</a:t>
            </a:r>
          </a:p>
          <a:p>
            <a:pPr algn="just">
              <a:spcBef>
                <a:spcPts val="0"/>
              </a:spcBef>
            </a:pPr>
            <a:r>
              <a:rPr lang="en-US" sz="6400" dirty="0" err="1" smtClean="0"/>
              <a:t>parteneri</a:t>
            </a:r>
            <a:r>
              <a:rPr lang="en-US" sz="6400" dirty="0" smtClean="0"/>
              <a:t> de </a:t>
            </a:r>
            <a:r>
              <a:rPr lang="en-US" sz="6400" dirty="0" err="1" smtClean="0"/>
              <a:t>proiect</a:t>
            </a:r>
            <a:r>
              <a:rPr lang="en-US" sz="6400" dirty="0" smtClean="0"/>
              <a:t>: </a:t>
            </a:r>
            <a:r>
              <a:rPr lang="en-US" sz="6400" b="1" dirty="0" smtClean="0"/>
              <a:t>3</a:t>
            </a:r>
            <a:r>
              <a:rPr lang="en-US" sz="6400" dirty="0" smtClean="0"/>
              <a:t> din Vincennes</a:t>
            </a:r>
            <a:r>
              <a:rPr lang="ro-RO" sz="6400" dirty="0" smtClean="0"/>
              <a:t> (Franța)</a:t>
            </a:r>
            <a:r>
              <a:rPr lang="en-US" sz="6400" dirty="0" smtClean="0"/>
              <a:t>, </a:t>
            </a:r>
            <a:r>
              <a:rPr lang="en-US" sz="6400" b="1" dirty="0" smtClean="0"/>
              <a:t>1</a:t>
            </a:r>
            <a:r>
              <a:rPr lang="en-US" sz="6400" dirty="0" smtClean="0"/>
              <a:t> din Caceres</a:t>
            </a:r>
            <a:r>
              <a:rPr lang="ro-RO" sz="6400" dirty="0" smtClean="0"/>
              <a:t> (Spania)</a:t>
            </a:r>
            <a:r>
              <a:rPr lang="en-US" sz="6400" dirty="0" smtClean="0"/>
              <a:t>, </a:t>
            </a:r>
            <a:r>
              <a:rPr lang="en-US" sz="6400" b="1" dirty="0" smtClean="0"/>
              <a:t>2</a:t>
            </a:r>
            <a:r>
              <a:rPr lang="en-US" sz="6400" dirty="0" smtClean="0"/>
              <a:t> din Paris</a:t>
            </a:r>
            <a:r>
              <a:rPr lang="ro-RO" sz="6400" dirty="0" smtClean="0"/>
              <a:t> (Franța)</a:t>
            </a:r>
            <a:r>
              <a:rPr lang="en-US" sz="6400" dirty="0" smtClean="0"/>
              <a:t>, </a:t>
            </a:r>
            <a:r>
              <a:rPr lang="en-US" sz="6400" b="1" dirty="0" smtClean="0"/>
              <a:t>2</a:t>
            </a:r>
            <a:r>
              <a:rPr lang="en-US" sz="6400" dirty="0" smtClean="0"/>
              <a:t> din Cuba</a:t>
            </a:r>
            <a:r>
              <a:rPr lang="ro-RO" sz="6400" dirty="0" smtClean="0"/>
              <a:t> (Portugalia)</a:t>
            </a:r>
            <a:r>
              <a:rPr lang="en-US" sz="6400" dirty="0" smtClean="0"/>
              <a:t>, </a:t>
            </a:r>
            <a:r>
              <a:rPr lang="en-US" sz="6400" b="1" dirty="0" smtClean="0"/>
              <a:t>3</a:t>
            </a:r>
            <a:r>
              <a:rPr lang="en-US" sz="6400" dirty="0" smtClean="0"/>
              <a:t> din </a:t>
            </a:r>
            <a:r>
              <a:rPr lang="en-US" sz="6400" dirty="0" err="1" smtClean="0"/>
              <a:t>Bacău</a:t>
            </a:r>
            <a:r>
              <a:rPr lang="en-US" sz="6400" dirty="0" smtClean="0"/>
              <a:t> </a:t>
            </a:r>
            <a:r>
              <a:rPr lang="ro-RO" sz="6400" dirty="0" smtClean="0"/>
              <a:t>(</a:t>
            </a:r>
            <a:r>
              <a:rPr lang="en-US" sz="6400" dirty="0" smtClean="0"/>
              <a:t>R</a:t>
            </a:r>
            <a:r>
              <a:rPr lang="ro-RO" sz="6400" dirty="0" smtClean="0"/>
              <a:t>omânia) ș</a:t>
            </a:r>
            <a:r>
              <a:rPr lang="en-US" sz="6400" dirty="0" err="1" smtClean="0"/>
              <a:t>i</a:t>
            </a:r>
            <a:r>
              <a:rPr lang="en-US" sz="6400" dirty="0" smtClean="0"/>
              <a:t> </a:t>
            </a:r>
          </a:p>
          <a:p>
            <a:pPr algn="just">
              <a:spcBef>
                <a:spcPts val="0"/>
              </a:spcBef>
            </a:pPr>
            <a:r>
              <a:rPr lang="en-US" sz="6400" b="1" dirty="0" smtClean="0"/>
              <a:t>64 </a:t>
            </a:r>
            <a:r>
              <a:rPr lang="en-US" sz="6400" dirty="0" smtClean="0"/>
              <a:t>de </a:t>
            </a:r>
            <a:r>
              <a:rPr lang="en-US" sz="6400" dirty="0" err="1" smtClean="0"/>
              <a:t>participanți</a:t>
            </a:r>
            <a:r>
              <a:rPr lang="en-US" sz="6400" dirty="0" smtClean="0"/>
              <a:t> </a:t>
            </a:r>
            <a:r>
              <a:rPr lang="en-US" sz="6400" dirty="0" err="1" smtClean="0"/>
              <a:t>locali</a:t>
            </a:r>
            <a:r>
              <a:rPr lang="en-US" sz="64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6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6400" b="1" dirty="0" err="1" smtClean="0"/>
              <a:t>Locație</a:t>
            </a:r>
            <a:r>
              <a:rPr lang="en-US" sz="6400" b="1" dirty="0" smtClean="0"/>
              <a:t>/</a:t>
            </a:r>
            <a:r>
              <a:rPr lang="ro-RO" sz="6400" b="1" dirty="0" smtClean="0"/>
              <a:t>D</a:t>
            </a:r>
            <a:r>
              <a:rPr lang="en-US" sz="6400" b="1" dirty="0" err="1" smtClean="0"/>
              <a:t>ata</a:t>
            </a:r>
            <a:r>
              <a:rPr lang="en-US" sz="6400" b="1" dirty="0" smtClean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6400" dirty="0" err="1" smtClean="0"/>
              <a:t>Evenimentul</a:t>
            </a:r>
            <a:r>
              <a:rPr lang="en-US" sz="6400" dirty="0" smtClean="0"/>
              <a:t> a </a:t>
            </a:r>
            <a:r>
              <a:rPr lang="en-US" sz="6400" dirty="0" err="1" smtClean="0"/>
              <a:t>avut</a:t>
            </a:r>
            <a:r>
              <a:rPr lang="en-US" sz="6400" dirty="0" smtClean="0"/>
              <a:t> </a:t>
            </a:r>
            <a:r>
              <a:rPr lang="en-US" sz="6400" dirty="0" err="1" smtClean="0"/>
              <a:t>loc</a:t>
            </a:r>
            <a:r>
              <a:rPr lang="en-US" sz="6400" dirty="0" smtClean="0"/>
              <a:t> la Ulm</a:t>
            </a:r>
            <a:r>
              <a:rPr lang="ro-RO" sz="6400" dirty="0" smtClean="0"/>
              <a:t> (Germania)</a:t>
            </a:r>
            <a:r>
              <a:rPr lang="en-US" sz="6400" dirty="0" smtClean="0"/>
              <a:t> </a:t>
            </a:r>
            <a:r>
              <a:rPr lang="en-US" sz="6400" dirty="0" err="1" smtClean="0"/>
              <a:t>în</a:t>
            </a:r>
            <a:r>
              <a:rPr lang="en-US" sz="6400" dirty="0" smtClean="0"/>
              <a:t> </a:t>
            </a:r>
            <a:r>
              <a:rPr lang="en-US" sz="6400" dirty="0" err="1" smtClean="0"/>
              <a:t>perioada</a:t>
            </a:r>
            <a:r>
              <a:rPr lang="en-US" sz="6400" dirty="0" smtClean="0"/>
              <a:t> </a:t>
            </a:r>
            <a:r>
              <a:rPr lang="en-US" sz="6400" b="1" dirty="0" smtClean="0"/>
              <a:t>30 </a:t>
            </a:r>
            <a:r>
              <a:rPr lang="en-US" sz="6400" b="1" dirty="0" err="1" smtClean="0"/>
              <a:t>iunie</a:t>
            </a:r>
            <a:r>
              <a:rPr lang="en-US" sz="6400" b="1" dirty="0" smtClean="0"/>
              <a:t> - 1 </a:t>
            </a:r>
            <a:r>
              <a:rPr lang="en-US" sz="6400" b="1" dirty="0" err="1" smtClean="0"/>
              <a:t>iulie</a:t>
            </a:r>
            <a:r>
              <a:rPr lang="en-US" sz="6400" b="1" dirty="0" smtClean="0"/>
              <a:t> 2022.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64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6400" b="1" dirty="0" err="1" smtClean="0"/>
              <a:t>Scurtă</a:t>
            </a:r>
            <a:r>
              <a:rPr lang="en-US" sz="6400" b="1" dirty="0" smtClean="0"/>
              <a:t> </a:t>
            </a:r>
            <a:r>
              <a:rPr lang="en-US" sz="6400" b="1" dirty="0" err="1" smtClean="0"/>
              <a:t>descriere</a:t>
            </a:r>
            <a:r>
              <a:rPr lang="en-US" sz="6400" b="1" dirty="0" smtClean="0"/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6400" dirty="0" smtClean="0"/>
              <a:t>Evenimentul a </a:t>
            </a:r>
            <a:r>
              <a:rPr lang="en-US" sz="6400" dirty="0" err="1" smtClean="0"/>
              <a:t>fost</a:t>
            </a:r>
            <a:r>
              <a:rPr lang="en-US" sz="6400" dirty="0" smtClean="0"/>
              <a:t> </a:t>
            </a:r>
            <a:r>
              <a:rPr lang="en-US" sz="6400" dirty="0" err="1" smtClean="0"/>
              <a:t>dedicat</a:t>
            </a:r>
            <a:r>
              <a:rPr lang="en-US" sz="6400" dirty="0" smtClean="0"/>
              <a:t> </a:t>
            </a:r>
            <a:r>
              <a:rPr lang="en-US" sz="6400" b="1" dirty="0" err="1" smtClean="0"/>
              <a:t>închiderii</a:t>
            </a:r>
            <a:r>
              <a:rPr lang="en-US" sz="6400" b="1" dirty="0" smtClean="0"/>
              <a:t> </a:t>
            </a:r>
            <a:r>
              <a:rPr lang="en-US" sz="6400" b="1" dirty="0" err="1" smtClean="0"/>
              <a:t>expoziției</a:t>
            </a:r>
            <a:r>
              <a:rPr lang="en-US" sz="6400" b="1" dirty="0" smtClean="0"/>
              <a:t> </a:t>
            </a:r>
            <a:r>
              <a:rPr lang="en-US" sz="6400" dirty="0" smtClean="0"/>
              <a:t>"Living somewhere in Europe - Happy EU" la </a:t>
            </a:r>
            <a:r>
              <a:rPr lang="en-US" sz="6400" dirty="0" err="1" smtClean="0"/>
              <a:t>Biblioteca</a:t>
            </a:r>
            <a:r>
              <a:rPr lang="en-US" sz="6400" dirty="0" smtClean="0"/>
              <a:t> </a:t>
            </a:r>
            <a:r>
              <a:rPr lang="en-US" sz="6400" dirty="0" err="1" smtClean="0"/>
              <a:t>Municipală</a:t>
            </a:r>
            <a:r>
              <a:rPr lang="en-US" sz="6400" dirty="0" smtClean="0"/>
              <a:t> din Ulm, care a </a:t>
            </a:r>
            <a:r>
              <a:rPr lang="en-US" sz="6400" dirty="0" err="1" smtClean="0"/>
              <a:t>fost</a:t>
            </a:r>
            <a:r>
              <a:rPr lang="en-US" sz="6400" dirty="0" smtClean="0"/>
              <a:t> </a:t>
            </a:r>
            <a:r>
              <a:rPr lang="en-US" sz="6400" dirty="0" err="1" smtClean="0"/>
              <a:t>expusă</a:t>
            </a:r>
            <a:r>
              <a:rPr lang="en-US" sz="6400" dirty="0" smtClean="0"/>
              <a:t> </a:t>
            </a:r>
            <a:r>
              <a:rPr lang="en-US" sz="6400" dirty="0" err="1" smtClean="0"/>
              <a:t>în</a:t>
            </a:r>
            <a:r>
              <a:rPr lang="en-US" sz="6400" dirty="0" smtClean="0"/>
              <a:t> </a:t>
            </a:r>
            <a:r>
              <a:rPr lang="en-US" sz="6400" dirty="0" err="1" smtClean="0"/>
              <a:t>luna</a:t>
            </a:r>
            <a:r>
              <a:rPr lang="en-US" sz="6400" dirty="0" smtClean="0"/>
              <a:t> </a:t>
            </a:r>
            <a:r>
              <a:rPr lang="en-US" sz="6400" dirty="0" err="1" smtClean="0"/>
              <a:t>iunie</a:t>
            </a:r>
            <a:r>
              <a:rPr lang="en-US" sz="6400" dirty="0" smtClean="0"/>
              <a:t> 2022. </a:t>
            </a:r>
            <a:endParaRPr lang="ro-RO" sz="6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6400" dirty="0" err="1" smtClean="0"/>
              <a:t>Conferința</a:t>
            </a:r>
            <a:r>
              <a:rPr lang="en-US" sz="6400" dirty="0" smtClean="0"/>
              <a:t> </a:t>
            </a:r>
            <a:r>
              <a:rPr lang="en-US" sz="6400" dirty="0" err="1" smtClean="0"/>
              <a:t>intitulată</a:t>
            </a:r>
            <a:r>
              <a:rPr lang="en-US" sz="6400" dirty="0" smtClean="0"/>
              <a:t> "</a:t>
            </a:r>
            <a:r>
              <a:rPr lang="en-US" sz="6400" dirty="0" err="1" smtClean="0"/>
              <a:t>Regiunea</a:t>
            </a:r>
            <a:r>
              <a:rPr lang="en-US" sz="6400" dirty="0" smtClean="0"/>
              <a:t> </a:t>
            </a:r>
            <a:r>
              <a:rPr lang="en-US" sz="6400" dirty="0" err="1" smtClean="0"/>
              <a:t>Dunării</a:t>
            </a:r>
            <a:r>
              <a:rPr lang="en-US" sz="6400" dirty="0" smtClean="0"/>
              <a:t> la </a:t>
            </a:r>
            <a:r>
              <a:rPr lang="en-US" sz="6400" dirty="0" err="1" smtClean="0"/>
              <a:t>răscruce</a:t>
            </a:r>
            <a:r>
              <a:rPr lang="en-US" sz="6400" dirty="0" smtClean="0"/>
              <a:t> de </a:t>
            </a:r>
            <a:r>
              <a:rPr lang="en-US" sz="6400" dirty="0" err="1" smtClean="0"/>
              <a:t>drumuri</a:t>
            </a:r>
            <a:r>
              <a:rPr lang="en-US" sz="6400" dirty="0" smtClean="0"/>
              <a:t>" a </a:t>
            </a:r>
            <a:r>
              <a:rPr lang="en-US" sz="6400" dirty="0" err="1" smtClean="0"/>
              <a:t>avut</a:t>
            </a:r>
            <a:r>
              <a:rPr lang="en-US" sz="6400" dirty="0" smtClean="0"/>
              <a:t> </a:t>
            </a:r>
            <a:r>
              <a:rPr lang="en-US" sz="6400" dirty="0" err="1" smtClean="0"/>
              <a:t>loc</a:t>
            </a:r>
            <a:r>
              <a:rPr lang="en-US" sz="6400" dirty="0" smtClean="0"/>
              <a:t> la "City House".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6400" dirty="0" err="1" smtClean="0"/>
              <a:t>Evenimentul</a:t>
            </a:r>
            <a:r>
              <a:rPr lang="en-US" sz="6400" dirty="0" smtClean="0"/>
              <a:t> a </a:t>
            </a:r>
            <a:r>
              <a:rPr lang="en-US" sz="6400" dirty="0" err="1" smtClean="0"/>
              <a:t>avut</a:t>
            </a:r>
            <a:r>
              <a:rPr lang="en-US" sz="6400" dirty="0" smtClean="0"/>
              <a:t> </a:t>
            </a:r>
            <a:r>
              <a:rPr lang="en-US" sz="6400" dirty="0" err="1" smtClean="0"/>
              <a:t>loc</a:t>
            </a:r>
            <a:r>
              <a:rPr lang="en-US" sz="6400" dirty="0" smtClean="0"/>
              <a:t> </a:t>
            </a:r>
            <a:r>
              <a:rPr lang="en-US" sz="6400" dirty="0" err="1" smtClean="0"/>
              <a:t>în</a:t>
            </a:r>
            <a:r>
              <a:rPr lang="en-US" sz="6400" dirty="0" smtClean="0"/>
              <a:t> </a:t>
            </a:r>
            <a:r>
              <a:rPr lang="en-US" sz="6400" dirty="0" err="1" smtClean="0"/>
              <a:t>timpul</a:t>
            </a:r>
            <a:r>
              <a:rPr lang="en-US" sz="6400" dirty="0" smtClean="0"/>
              <a:t> </a:t>
            </a:r>
            <a:r>
              <a:rPr lang="en-US" sz="6400" dirty="0" err="1" smtClean="0"/>
              <a:t>Festivalului</a:t>
            </a:r>
            <a:r>
              <a:rPr lang="en-US" sz="6400" dirty="0" smtClean="0"/>
              <a:t> </a:t>
            </a:r>
            <a:r>
              <a:rPr lang="en-US" sz="6400" dirty="0" err="1" smtClean="0"/>
              <a:t>Dunării</a:t>
            </a:r>
            <a:r>
              <a:rPr lang="en-US" sz="6400" dirty="0" smtClean="0"/>
              <a:t>, care a </a:t>
            </a:r>
            <a:r>
              <a:rPr lang="en-US" sz="6400" dirty="0" err="1" smtClean="0"/>
              <a:t>reunit</a:t>
            </a:r>
            <a:r>
              <a:rPr lang="en-US" sz="6400" dirty="0" smtClean="0"/>
              <a:t> </a:t>
            </a:r>
            <a:r>
              <a:rPr lang="en-US" sz="6400" b="1" dirty="0" smtClean="0"/>
              <a:t>360.000 </a:t>
            </a:r>
            <a:r>
              <a:rPr lang="en-US" sz="6400" dirty="0" smtClean="0"/>
              <a:t>de </a:t>
            </a:r>
            <a:r>
              <a:rPr lang="en-US" sz="6400" dirty="0" err="1" smtClean="0"/>
              <a:t>persoane</a:t>
            </a:r>
            <a:r>
              <a:rPr lang="en-US" sz="6400" dirty="0" smtClean="0"/>
              <a:t> </a:t>
            </a:r>
            <a:r>
              <a:rPr lang="en-US" sz="6400" dirty="0" err="1" smtClean="0"/>
              <a:t>și</a:t>
            </a:r>
            <a:r>
              <a:rPr lang="en-US" sz="6400" dirty="0" smtClean="0"/>
              <a:t> </a:t>
            </a:r>
            <a:r>
              <a:rPr lang="en-US" sz="6400" dirty="0" err="1" smtClean="0"/>
              <a:t>țările</a:t>
            </a:r>
            <a:r>
              <a:rPr lang="en-US" sz="6400" dirty="0" smtClean="0"/>
              <a:t> din </a:t>
            </a:r>
            <a:r>
              <a:rPr lang="en-US" sz="6400" dirty="0" err="1" smtClean="0"/>
              <a:t>regiunea</a:t>
            </a:r>
            <a:r>
              <a:rPr lang="en-US" sz="6400" dirty="0" smtClean="0"/>
              <a:t> </a:t>
            </a:r>
            <a:r>
              <a:rPr lang="en-US" sz="6400" dirty="0" err="1" smtClean="0"/>
              <a:t>Dunării</a:t>
            </a:r>
            <a:r>
              <a:rPr lang="en-US" sz="64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29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o-RO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2900" b="1" dirty="0" smtClean="0">
                <a:solidFill>
                  <a:srgbClr val="FF0000"/>
                </a:solidFill>
              </a:rPr>
              <a:t> </a:t>
            </a:r>
            <a:r>
              <a:rPr lang="en-US" sz="2900" b="1" dirty="0">
                <a:solidFill>
                  <a:srgbClr val="FF0000"/>
                </a:solidFill>
              </a:rPr>
              <a:t>7</a:t>
            </a:r>
          </a:p>
          <a:p>
            <a:pPr marL="0" indent="0" algn="just">
              <a:spcBef>
                <a:spcPts val="0"/>
              </a:spcBef>
              <a:buNone/>
            </a:pP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b="1" dirty="0" smtClean="0"/>
              <a:t>Participation: </a:t>
            </a: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dirty="0" smtClean="0"/>
              <a:t>En </a:t>
            </a:r>
            <a:r>
              <a:rPr lang="fr-FR" sz="2900" dirty="0"/>
              <a:t>attendant l’amélioration des conditions sanitaire nous avons organisée trois conférences en </a:t>
            </a:r>
            <a:r>
              <a:rPr lang="fr-FR" sz="2900" dirty="0" err="1" smtClean="0"/>
              <a:t>Visiozoom</a:t>
            </a:r>
            <a:r>
              <a:rPr lang="ro-RO" sz="2900" dirty="0" smtClean="0"/>
              <a:t> </a:t>
            </a:r>
            <a:r>
              <a:rPr lang="fr-FR" sz="2900" dirty="0" smtClean="0"/>
              <a:t>ont </a:t>
            </a:r>
            <a:r>
              <a:rPr lang="fr-FR" sz="2900" dirty="0"/>
              <a:t>permis de réunir </a:t>
            </a:r>
            <a:r>
              <a:rPr lang="fr-FR" sz="2900" b="1" dirty="0"/>
              <a:t>135</a:t>
            </a:r>
            <a:r>
              <a:rPr lang="fr-FR" sz="2900" dirty="0"/>
              <a:t>, </a:t>
            </a:r>
            <a:r>
              <a:rPr lang="fr-FR" sz="2900" b="1" dirty="0"/>
              <a:t>67</a:t>
            </a:r>
            <a:r>
              <a:rPr lang="fr-FR" sz="2900" dirty="0"/>
              <a:t> et </a:t>
            </a:r>
            <a:r>
              <a:rPr lang="fr-FR" sz="2900" b="1" dirty="0"/>
              <a:t>109 </a:t>
            </a:r>
            <a:r>
              <a:rPr lang="fr-FR" sz="2900" dirty="0"/>
              <a:t>participants.</a:t>
            </a:r>
          </a:p>
          <a:p>
            <a:pPr marL="0" indent="0" algn="just">
              <a:spcBef>
                <a:spcPts val="0"/>
              </a:spcBef>
              <a:buNone/>
            </a:pP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900" b="1" dirty="0" smtClean="0"/>
              <a:t>Lieu/Date</a:t>
            </a:r>
            <a:r>
              <a:rPr lang="fr-FR" sz="2900" b="1" dirty="0"/>
              <a:t>: </a:t>
            </a: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o-RO" sz="2900" b="1" dirty="0" smtClean="0"/>
              <a:t>L</a:t>
            </a:r>
            <a:r>
              <a:rPr lang="fr-FR" sz="2900" dirty="0" smtClean="0"/>
              <a:t>es </a:t>
            </a:r>
            <a:r>
              <a:rPr lang="fr-FR" sz="2900" dirty="0"/>
              <a:t>conférences ont eu lieu en visioconférence les : </a:t>
            </a:r>
            <a:r>
              <a:rPr lang="fr-FR" sz="2900" b="1" dirty="0"/>
              <a:t>26 janvier 2021, 25 juin 2020 et 22 </a:t>
            </a:r>
            <a:r>
              <a:rPr lang="fr-FR" sz="2900" b="1" dirty="0" smtClean="0"/>
              <a:t>septembre</a:t>
            </a:r>
            <a:r>
              <a:rPr lang="ro-RO" sz="2900" b="1" dirty="0" smtClean="0"/>
              <a:t> </a:t>
            </a:r>
            <a:r>
              <a:rPr lang="en-US" sz="2900" b="1" dirty="0" smtClean="0"/>
              <a:t>2020</a:t>
            </a:r>
            <a:endParaRPr lang="en-US" sz="2900" b="1" dirty="0"/>
          </a:p>
          <a:p>
            <a:pPr marL="0" indent="0" algn="just">
              <a:spcBef>
                <a:spcPts val="0"/>
              </a:spcBef>
              <a:buNone/>
            </a:pPr>
            <a:endParaRPr lang="ro-RO" sz="2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smtClean="0"/>
              <a:t>Description </a:t>
            </a:r>
            <a:r>
              <a:rPr lang="en-US" sz="2900" b="1" dirty="0" err="1"/>
              <a:t>succincte</a:t>
            </a:r>
            <a:r>
              <a:rPr lang="en-US" sz="2900" b="1" dirty="0"/>
              <a:t>:</a:t>
            </a:r>
          </a:p>
          <a:p>
            <a:pPr algn="just">
              <a:spcBef>
                <a:spcPts val="600"/>
              </a:spcBef>
            </a:pPr>
            <a:r>
              <a:rPr lang="fr-FR" sz="2900" b="1" i="1" dirty="0"/>
              <a:t>26 janvier 2021 – </a:t>
            </a:r>
            <a:r>
              <a:rPr lang="fr-FR" sz="2900" b="1" i="1" dirty="0" smtClean="0"/>
              <a:t>«Le </a:t>
            </a:r>
            <a:r>
              <a:rPr lang="fr-FR" sz="2900" b="1" i="1" dirty="0"/>
              <a:t>Portugal et les enjeux de sa </a:t>
            </a:r>
            <a:r>
              <a:rPr lang="ro-RO" sz="2900" b="1" i="1" dirty="0" smtClean="0"/>
              <a:t>p</a:t>
            </a:r>
            <a:r>
              <a:rPr lang="fr-FR" sz="2900" b="1" i="1" dirty="0" smtClean="0"/>
              <a:t>résidence </a:t>
            </a:r>
            <a:r>
              <a:rPr lang="fr-FR" sz="2900" b="1" i="1" dirty="0"/>
              <a:t>du Conseil de l’Union </a:t>
            </a:r>
            <a:r>
              <a:rPr lang="ro-RO" sz="2900" b="1" i="1" dirty="0" smtClean="0"/>
              <a:t>E</a:t>
            </a:r>
            <a:r>
              <a:rPr lang="fr-FR" sz="2900" b="1" i="1" dirty="0" err="1" smtClean="0"/>
              <a:t>uropéene</a:t>
            </a:r>
            <a:r>
              <a:rPr lang="fr-FR" sz="2900" b="1" i="1" dirty="0" smtClean="0"/>
              <a:t>» 135</a:t>
            </a:r>
            <a:r>
              <a:rPr lang="ro-RO" sz="2900" b="1" i="1" dirty="0" smtClean="0"/>
              <a:t> </a:t>
            </a:r>
            <a:r>
              <a:rPr lang="fr-FR" sz="2900" dirty="0" smtClean="0"/>
              <a:t>participants </a:t>
            </a:r>
            <a:r>
              <a:rPr lang="fr-FR" sz="2900" dirty="0"/>
              <a:t>dont </a:t>
            </a:r>
            <a:r>
              <a:rPr lang="fr-FR" sz="2900" dirty="0" smtClean="0"/>
              <a:t>part</a:t>
            </a:r>
            <a:r>
              <a:rPr lang="ro-RO" sz="2900" dirty="0" smtClean="0"/>
              <a:t>e</a:t>
            </a:r>
            <a:r>
              <a:rPr lang="fr-FR" sz="2900" dirty="0" err="1" smtClean="0"/>
              <a:t>naires</a:t>
            </a:r>
            <a:r>
              <a:rPr lang="fr-FR" sz="2900" dirty="0" smtClean="0"/>
              <a:t> </a:t>
            </a:r>
            <a:r>
              <a:rPr lang="fr-FR" sz="2900" dirty="0"/>
              <a:t>du projets : 2 </a:t>
            </a:r>
            <a:r>
              <a:rPr lang="fr-FR" sz="2900" dirty="0" smtClean="0"/>
              <a:t>Cuba</a:t>
            </a:r>
            <a:r>
              <a:rPr lang="ro-RO" sz="2900" dirty="0" smtClean="0"/>
              <a:t> (Portugal)</a:t>
            </a:r>
            <a:r>
              <a:rPr lang="fr-FR" sz="2900" dirty="0" smtClean="0"/>
              <a:t>, </a:t>
            </a:r>
            <a:r>
              <a:rPr lang="fr-FR" sz="2900" dirty="0"/>
              <a:t>2, </a:t>
            </a:r>
            <a:r>
              <a:rPr lang="fr-FR" sz="2900" dirty="0" smtClean="0"/>
              <a:t>Bacau</a:t>
            </a:r>
            <a:r>
              <a:rPr lang="ro-RO" sz="2900" dirty="0" smtClean="0"/>
              <a:t> (Roumanie)</a:t>
            </a:r>
            <a:r>
              <a:rPr lang="fr-FR" sz="2900" dirty="0" smtClean="0"/>
              <a:t>, </a:t>
            </a:r>
            <a:r>
              <a:rPr lang="fr-FR" sz="2900" dirty="0"/>
              <a:t>2 </a:t>
            </a:r>
            <a:r>
              <a:rPr lang="fr-FR" sz="2900" dirty="0" smtClean="0"/>
              <a:t>Ulm</a:t>
            </a:r>
            <a:r>
              <a:rPr lang="ro-RO" sz="2900" dirty="0" smtClean="0"/>
              <a:t> (Allemagne),</a:t>
            </a:r>
            <a:r>
              <a:rPr lang="fr-FR" sz="2900" dirty="0" smtClean="0"/>
              <a:t> </a:t>
            </a:r>
            <a:r>
              <a:rPr lang="fr-FR" sz="2900" dirty="0"/>
              <a:t>2 </a:t>
            </a:r>
            <a:r>
              <a:rPr lang="fr-FR" sz="2900" dirty="0" smtClean="0"/>
              <a:t>Caceres</a:t>
            </a:r>
            <a:r>
              <a:rPr lang="ro-RO" sz="2900" dirty="0" smtClean="0"/>
              <a:t> (Espagne)</a:t>
            </a:r>
            <a:r>
              <a:rPr lang="fr-FR" sz="2900" dirty="0" smtClean="0"/>
              <a:t> </a:t>
            </a:r>
            <a:r>
              <a:rPr lang="fr-FR" sz="2900" dirty="0"/>
              <a:t>et 127 </a:t>
            </a:r>
            <a:r>
              <a:rPr lang="fr-FR" sz="2900" dirty="0" smtClean="0"/>
              <a:t>participants</a:t>
            </a:r>
            <a:r>
              <a:rPr lang="ro-RO" sz="2900" dirty="0" smtClean="0"/>
              <a:t> </a:t>
            </a:r>
            <a:r>
              <a:rPr lang="en-US" sz="2900" dirty="0" err="1" smtClean="0"/>
              <a:t>en</a:t>
            </a:r>
            <a:r>
              <a:rPr lang="en-US" sz="2900" dirty="0" smtClean="0"/>
              <a:t> </a:t>
            </a:r>
            <a:r>
              <a:rPr lang="en-US" sz="2900" dirty="0" err="1"/>
              <a:t>ligne</a:t>
            </a:r>
            <a:r>
              <a:rPr lang="en-US" sz="2900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fr-FR" sz="2900" b="1" i="1" dirty="0"/>
              <a:t>25 juin 2020 – « Quel plan de relace économique pour l’UE après le </a:t>
            </a:r>
            <a:r>
              <a:rPr lang="fr-FR" sz="2900" b="1" i="1" dirty="0" err="1"/>
              <a:t>Covid</a:t>
            </a:r>
            <a:r>
              <a:rPr lang="fr-FR" sz="2900" b="1" i="1" dirty="0"/>
              <a:t> 19 » 67 participants </a:t>
            </a:r>
            <a:r>
              <a:rPr lang="fr-FR" sz="2900" dirty="0" smtClean="0"/>
              <a:t>dont</a:t>
            </a:r>
            <a:r>
              <a:rPr lang="ro-RO" sz="2900" dirty="0" smtClean="0"/>
              <a:t> </a:t>
            </a:r>
            <a:r>
              <a:rPr lang="fr-FR" sz="2900" dirty="0" err="1" smtClean="0"/>
              <a:t>partnaires</a:t>
            </a:r>
            <a:r>
              <a:rPr lang="fr-FR" sz="2900" dirty="0" smtClean="0"/>
              <a:t> </a:t>
            </a:r>
            <a:r>
              <a:rPr lang="fr-FR" sz="2900" dirty="0"/>
              <a:t>du projets : </a:t>
            </a:r>
            <a:r>
              <a:rPr lang="fr-FR" sz="2900" i="1" dirty="0"/>
              <a:t>2 </a:t>
            </a:r>
            <a:r>
              <a:rPr lang="fr-FR" sz="2900" i="1" dirty="0" smtClean="0"/>
              <a:t>Cuba</a:t>
            </a:r>
            <a:r>
              <a:rPr lang="ro-RO" sz="2900" i="1" dirty="0" smtClean="0"/>
              <a:t> </a:t>
            </a:r>
            <a:r>
              <a:rPr lang="ro-RO" sz="2900" dirty="0" smtClean="0"/>
              <a:t>(Portugal)</a:t>
            </a:r>
            <a:r>
              <a:rPr lang="fr-FR" sz="2900" dirty="0" smtClean="0"/>
              <a:t>,</a:t>
            </a:r>
            <a:r>
              <a:rPr lang="fr-FR" sz="2900" i="1" dirty="0" smtClean="0"/>
              <a:t> </a:t>
            </a:r>
            <a:r>
              <a:rPr lang="fr-FR" sz="2900" i="1" dirty="0"/>
              <a:t>2, </a:t>
            </a:r>
            <a:r>
              <a:rPr lang="fr-FR" sz="2900" i="1" dirty="0" smtClean="0"/>
              <a:t>Bacau</a:t>
            </a:r>
            <a:r>
              <a:rPr lang="ro-RO" sz="2900" i="1" dirty="0" smtClean="0"/>
              <a:t> </a:t>
            </a:r>
            <a:r>
              <a:rPr lang="ro-RO" sz="2900" dirty="0" smtClean="0"/>
              <a:t>(Roumanie)</a:t>
            </a:r>
            <a:r>
              <a:rPr lang="fr-FR" sz="2900" i="1" dirty="0" smtClean="0"/>
              <a:t>, </a:t>
            </a:r>
            <a:r>
              <a:rPr lang="fr-FR" sz="2900" i="1" dirty="0"/>
              <a:t>2 </a:t>
            </a:r>
            <a:r>
              <a:rPr lang="fr-FR" sz="2900" i="1" dirty="0" smtClean="0"/>
              <a:t>Ulm</a:t>
            </a:r>
            <a:r>
              <a:rPr lang="ro-RO" sz="2900" i="1" dirty="0" smtClean="0"/>
              <a:t> </a:t>
            </a:r>
            <a:r>
              <a:rPr lang="ro-RO" sz="2900" dirty="0" smtClean="0"/>
              <a:t>(Allemagne),</a:t>
            </a:r>
            <a:r>
              <a:rPr lang="fr-FR" sz="2900" i="1" dirty="0" smtClean="0"/>
              <a:t> </a:t>
            </a:r>
            <a:r>
              <a:rPr lang="fr-FR" sz="2900" i="1" dirty="0"/>
              <a:t>2 </a:t>
            </a:r>
            <a:r>
              <a:rPr lang="fr-FR" sz="2900" i="1" dirty="0" smtClean="0"/>
              <a:t>Caceres</a:t>
            </a:r>
            <a:r>
              <a:rPr lang="ro-RO" sz="2900" i="1" dirty="0" smtClean="0"/>
              <a:t> </a:t>
            </a:r>
            <a:r>
              <a:rPr lang="ro-RO" sz="2900" dirty="0" smtClean="0"/>
              <a:t>(Espagne)</a:t>
            </a:r>
            <a:r>
              <a:rPr lang="fr-FR" sz="2900" i="1" dirty="0" smtClean="0"/>
              <a:t> </a:t>
            </a:r>
            <a:r>
              <a:rPr lang="fr-FR" sz="2900" i="1" dirty="0"/>
              <a:t>et 59 participants en ligne.</a:t>
            </a:r>
          </a:p>
          <a:p>
            <a:pPr algn="just">
              <a:spcBef>
                <a:spcPts val="600"/>
              </a:spcBef>
            </a:pPr>
            <a:r>
              <a:rPr lang="fr-FR" sz="2900" b="1" i="1" dirty="0"/>
              <a:t>22 septembre 2020 – « l’Allemagne et les priorités de sa présidence tournante du Conseil de </a:t>
            </a:r>
            <a:r>
              <a:rPr lang="fr-FR" sz="2900" b="1" i="1" dirty="0" smtClean="0"/>
              <a:t>l’Union</a:t>
            </a:r>
            <a:r>
              <a:rPr lang="ro-RO" sz="2900" b="1" i="1" dirty="0" smtClean="0"/>
              <a:t> </a:t>
            </a:r>
            <a:r>
              <a:rPr lang="fr-FR" sz="2900" b="1" i="1" dirty="0" err="1" smtClean="0"/>
              <a:t>européenn</a:t>
            </a:r>
            <a:r>
              <a:rPr lang="fr-FR" sz="2900" b="1" i="1" dirty="0" smtClean="0"/>
              <a:t> </a:t>
            </a:r>
            <a:r>
              <a:rPr lang="fr-FR" sz="2900" b="1" i="1" dirty="0"/>
              <a:t>» - 109 participants au total </a:t>
            </a:r>
            <a:r>
              <a:rPr lang="fr-FR" sz="2900" dirty="0"/>
              <a:t>dont </a:t>
            </a:r>
            <a:r>
              <a:rPr lang="fr-FR" sz="2900" dirty="0" err="1"/>
              <a:t>partnaires</a:t>
            </a:r>
            <a:r>
              <a:rPr lang="fr-FR" sz="2900" dirty="0"/>
              <a:t> du projets : </a:t>
            </a:r>
            <a:r>
              <a:rPr lang="fr-FR" sz="2900" i="1" dirty="0"/>
              <a:t>2 </a:t>
            </a:r>
            <a:r>
              <a:rPr lang="fr-FR" sz="2900" i="1" dirty="0" smtClean="0"/>
              <a:t>Cuba</a:t>
            </a:r>
            <a:r>
              <a:rPr lang="ro-RO" sz="2900" i="1" dirty="0" smtClean="0"/>
              <a:t> </a:t>
            </a:r>
            <a:r>
              <a:rPr lang="ro-RO" sz="2900" dirty="0" smtClean="0"/>
              <a:t>(Portugal)</a:t>
            </a:r>
            <a:r>
              <a:rPr lang="fr-FR" sz="2900" dirty="0" smtClean="0"/>
              <a:t>,</a:t>
            </a:r>
            <a:r>
              <a:rPr lang="fr-FR" sz="2900" i="1" dirty="0" smtClean="0"/>
              <a:t> </a:t>
            </a:r>
            <a:r>
              <a:rPr lang="fr-FR" sz="2900" i="1" dirty="0"/>
              <a:t>2, </a:t>
            </a:r>
            <a:r>
              <a:rPr lang="fr-FR" sz="2900" i="1" dirty="0" smtClean="0"/>
              <a:t>Bacau</a:t>
            </a:r>
            <a:r>
              <a:rPr lang="ro-RO" sz="2900" i="1" dirty="0" smtClean="0"/>
              <a:t> </a:t>
            </a:r>
            <a:r>
              <a:rPr lang="ro-RO" sz="2900" dirty="0" smtClean="0"/>
              <a:t>(Roumanie)</a:t>
            </a:r>
            <a:r>
              <a:rPr lang="fr-FR" sz="2900" i="1" dirty="0" smtClean="0"/>
              <a:t>, </a:t>
            </a:r>
            <a:r>
              <a:rPr lang="fr-FR" sz="2900" i="1" dirty="0"/>
              <a:t>2 </a:t>
            </a:r>
            <a:r>
              <a:rPr lang="fr-FR" sz="2900" i="1" dirty="0" smtClean="0"/>
              <a:t>Ulm</a:t>
            </a:r>
            <a:r>
              <a:rPr lang="ro-RO" sz="2900" i="1" dirty="0" smtClean="0"/>
              <a:t> </a:t>
            </a:r>
            <a:r>
              <a:rPr lang="ro-RO" sz="2900" dirty="0" smtClean="0"/>
              <a:t>(Allemagne),</a:t>
            </a:r>
            <a:r>
              <a:rPr lang="fr-FR" sz="2900" i="1" dirty="0" smtClean="0"/>
              <a:t> 2</a:t>
            </a:r>
            <a:r>
              <a:rPr lang="ro-RO" sz="2900" i="1" dirty="0" smtClean="0"/>
              <a:t> </a:t>
            </a:r>
            <a:r>
              <a:rPr lang="fr-FR" sz="2900" i="1" dirty="0" smtClean="0"/>
              <a:t>Caceres</a:t>
            </a:r>
            <a:r>
              <a:rPr lang="ro-RO" sz="2900" i="1" dirty="0" smtClean="0"/>
              <a:t> </a:t>
            </a:r>
            <a:r>
              <a:rPr lang="ro-RO" sz="2900" dirty="0" smtClean="0"/>
              <a:t>(Espagne)</a:t>
            </a:r>
            <a:r>
              <a:rPr lang="fr-FR" sz="2900" dirty="0" smtClean="0"/>
              <a:t> </a:t>
            </a:r>
            <a:r>
              <a:rPr lang="fr-FR" sz="2900" i="1" dirty="0" smtClean="0"/>
              <a:t>et </a:t>
            </a:r>
            <a:r>
              <a:rPr lang="fr-FR" sz="2900" i="1" dirty="0"/>
              <a:t>101 participants en ligne</a:t>
            </a:r>
            <a:endParaRPr lang="en-US" sz="2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o-RO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900" b="1" dirty="0" err="1" smtClean="0">
                <a:solidFill>
                  <a:srgbClr val="FF0000"/>
                </a:solidFill>
              </a:rPr>
              <a:t>Eveniment</a:t>
            </a:r>
            <a:r>
              <a:rPr lang="en-US" sz="2900" b="1" dirty="0" smtClean="0">
                <a:solidFill>
                  <a:srgbClr val="FF0000"/>
                </a:solidFill>
              </a:rPr>
              <a:t> 7</a:t>
            </a:r>
          </a:p>
          <a:p>
            <a:pPr marL="0" indent="0">
              <a:spcBef>
                <a:spcPts val="0"/>
              </a:spcBef>
              <a:buNone/>
            </a:pPr>
            <a:endParaRPr lang="en-US" sz="29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900" b="1" dirty="0" err="1" smtClean="0"/>
              <a:t>Participare</a:t>
            </a:r>
            <a:r>
              <a:rPr lang="en-US" sz="2900" b="1" dirty="0" smtClean="0"/>
              <a:t> 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așteptarea</a:t>
            </a:r>
            <a:r>
              <a:rPr lang="en-US" sz="2900" dirty="0" smtClean="0"/>
              <a:t> </a:t>
            </a:r>
            <a:r>
              <a:rPr lang="en-US" sz="2900" dirty="0" err="1" smtClean="0"/>
              <a:t>îmbunătățirii</a:t>
            </a:r>
            <a:r>
              <a:rPr lang="en-US" sz="2900" dirty="0" smtClean="0"/>
              <a:t> </a:t>
            </a:r>
            <a:r>
              <a:rPr lang="en-US" sz="2900" dirty="0" err="1" smtClean="0"/>
              <a:t>condițiilor</a:t>
            </a:r>
            <a:r>
              <a:rPr lang="en-US" sz="2900" dirty="0" smtClean="0"/>
              <a:t> </a:t>
            </a:r>
            <a:r>
              <a:rPr lang="en-US" sz="2900" dirty="0" err="1" smtClean="0"/>
              <a:t>sanitare</a:t>
            </a:r>
            <a:r>
              <a:rPr lang="en-US" sz="2900" dirty="0" smtClean="0"/>
              <a:t>, am </a:t>
            </a:r>
            <a:r>
              <a:rPr lang="en-US" sz="2900" dirty="0" err="1" smtClean="0"/>
              <a:t>organizat</a:t>
            </a:r>
            <a:r>
              <a:rPr lang="en-US" sz="2900" dirty="0" smtClean="0"/>
              <a:t> </a:t>
            </a:r>
            <a:r>
              <a:rPr lang="en-US" sz="2900" dirty="0" err="1" smtClean="0"/>
              <a:t>trei</a:t>
            </a:r>
            <a:r>
              <a:rPr lang="en-US" sz="2900" dirty="0" smtClean="0"/>
              <a:t> </a:t>
            </a:r>
            <a:r>
              <a:rPr lang="en-US" sz="2900" dirty="0" err="1" smtClean="0"/>
              <a:t>conferințe</a:t>
            </a:r>
            <a:r>
              <a:rPr lang="en-US" sz="2900" dirty="0" smtClean="0"/>
              <a:t> </a:t>
            </a:r>
            <a:r>
              <a:rPr lang="ro-RO" sz="2900" dirty="0" smtClean="0"/>
              <a:t>online șa care au participat</a:t>
            </a:r>
            <a:r>
              <a:rPr lang="en-US" sz="2900" dirty="0" smtClean="0"/>
              <a:t> </a:t>
            </a:r>
            <a:r>
              <a:rPr lang="en-US" sz="2900" b="1" dirty="0" smtClean="0"/>
              <a:t>135, 67 </a:t>
            </a:r>
            <a:r>
              <a:rPr lang="en-US" sz="2900" b="1" dirty="0" err="1" smtClean="0"/>
              <a:t>și</a:t>
            </a:r>
            <a:r>
              <a:rPr lang="en-US" sz="2900" b="1" dirty="0" smtClean="0"/>
              <a:t> 109 </a:t>
            </a:r>
            <a:r>
              <a:rPr lang="en-US" sz="2900" dirty="0" smtClean="0"/>
              <a:t>p</a:t>
            </a:r>
            <a:r>
              <a:rPr lang="ro-RO" sz="2900" dirty="0" smtClean="0"/>
              <a:t>ersoane.</a:t>
            </a:r>
            <a:endParaRPr lang="en-US" sz="29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9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900" b="1" dirty="0" err="1" smtClean="0"/>
              <a:t>Locație</a:t>
            </a:r>
            <a:r>
              <a:rPr lang="en-US" sz="2900" b="1" dirty="0" smtClean="0"/>
              <a:t>/</a:t>
            </a:r>
            <a:r>
              <a:rPr lang="ro-RO" sz="2900" b="1" dirty="0" smtClean="0"/>
              <a:t>D</a:t>
            </a:r>
            <a:r>
              <a:rPr lang="en-US" sz="2900" b="1" dirty="0" err="1" smtClean="0"/>
              <a:t>ata</a:t>
            </a:r>
            <a:r>
              <a:rPr lang="en-US" sz="2900" b="1" dirty="0" smtClean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00" dirty="0" err="1" smtClean="0"/>
              <a:t>Conferințele</a:t>
            </a:r>
            <a:r>
              <a:rPr lang="en-US" sz="2900" dirty="0" smtClean="0"/>
              <a:t> au </a:t>
            </a:r>
            <a:r>
              <a:rPr lang="en-US" sz="2900" dirty="0" err="1" smtClean="0"/>
              <a:t>avut</a:t>
            </a:r>
            <a:r>
              <a:rPr lang="en-US" sz="2900" dirty="0" smtClean="0"/>
              <a:t> </a:t>
            </a:r>
            <a:r>
              <a:rPr lang="en-US" sz="2900" dirty="0" err="1" smtClean="0"/>
              <a:t>loc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videoconferință</a:t>
            </a:r>
            <a:r>
              <a:rPr lang="en-US" sz="2900" dirty="0" smtClean="0"/>
              <a:t> la: 26 </a:t>
            </a:r>
            <a:r>
              <a:rPr lang="en-US" sz="2900" dirty="0" err="1" smtClean="0"/>
              <a:t>ianuarie</a:t>
            </a:r>
            <a:r>
              <a:rPr lang="en-US" sz="2900" dirty="0" smtClean="0"/>
              <a:t> 2021, 25 </a:t>
            </a:r>
            <a:r>
              <a:rPr lang="en-US" sz="2900" dirty="0" err="1" smtClean="0"/>
              <a:t>iunie</a:t>
            </a:r>
            <a:r>
              <a:rPr lang="en-US" sz="2900" dirty="0" smtClean="0"/>
              <a:t> 2020 </a:t>
            </a:r>
            <a:r>
              <a:rPr lang="en-US" sz="2900" dirty="0" err="1" smtClean="0"/>
              <a:t>și</a:t>
            </a:r>
            <a:r>
              <a:rPr lang="en-US" sz="2900" dirty="0" smtClean="0"/>
              <a:t> 22 </a:t>
            </a:r>
            <a:r>
              <a:rPr lang="en-US" sz="2900" dirty="0" err="1" smtClean="0"/>
              <a:t>septembrie</a:t>
            </a:r>
            <a:r>
              <a:rPr lang="en-US" sz="2900" dirty="0" smtClean="0"/>
              <a:t> 2020.</a:t>
            </a:r>
          </a:p>
          <a:p>
            <a:pPr marL="0" indent="0">
              <a:spcBef>
                <a:spcPts val="0"/>
              </a:spcBef>
              <a:buNone/>
            </a:pPr>
            <a:endParaRPr lang="en-US" sz="29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900" b="1" dirty="0" err="1" smtClean="0"/>
              <a:t>Scurtă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descriere</a:t>
            </a:r>
            <a:r>
              <a:rPr lang="en-US" sz="2900" b="1" dirty="0" smtClean="0"/>
              <a:t>:</a:t>
            </a:r>
          </a:p>
          <a:p>
            <a:pPr>
              <a:spcBef>
                <a:spcPts val="600"/>
              </a:spcBef>
            </a:pPr>
            <a:r>
              <a:rPr lang="en-US" sz="2900" b="1" dirty="0" smtClean="0"/>
              <a:t>26 </a:t>
            </a:r>
            <a:r>
              <a:rPr lang="en-US" sz="2900" b="1" dirty="0" err="1" smtClean="0"/>
              <a:t>ianuarie</a:t>
            </a:r>
            <a:r>
              <a:rPr lang="en-US" sz="2900" b="1" dirty="0" smtClean="0"/>
              <a:t> 2021 </a:t>
            </a:r>
            <a:r>
              <a:rPr lang="en-US" sz="2900" dirty="0" smtClean="0"/>
              <a:t>- </a:t>
            </a:r>
            <a:r>
              <a:rPr lang="en-US" sz="2900" b="1" dirty="0" smtClean="0"/>
              <a:t>"</a:t>
            </a:r>
            <a:r>
              <a:rPr lang="en-US" sz="2900" b="1" dirty="0" err="1" smtClean="0"/>
              <a:t>Portugalia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și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provocările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președinției</a:t>
            </a:r>
            <a:r>
              <a:rPr lang="en-US" sz="2900" b="1" dirty="0" smtClean="0"/>
              <a:t> sale la </a:t>
            </a:r>
            <a:r>
              <a:rPr lang="en-US" sz="2900" b="1" dirty="0" err="1" smtClean="0"/>
              <a:t>Consiliul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Uniunii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Europene</a:t>
            </a:r>
            <a:r>
              <a:rPr lang="en-US" sz="2900" b="1" dirty="0" smtClean="0"/>
              <a:t>" 135</a:t>
            </a:r>
            <a:r>
              <a:rPr lang="en-US" sz="2900" dirty="0" smtClean="0"/>
              <a:t> de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, </a:t>
            </a:r>
            <a:r>
              <a:rPr lang="en-US" sz="2900" dirty="0" err="1" smtClean="0"/>
              <a:t>inclusiv</a:t>
            </a:r>
            <a:r>
              <a:rPr lang="en-US" sz="2900" dirty="0" smtClean="0"/>
              <a:t> </a:t>
            </a:r>
            <a:r>
              <a:rPr lang="en-US" sz="2900" dirty="0" err="1" smtClean="0"/>
              <a:t>partenerii</a:t>
            </a:r>
            <a:r>
              <a:rPr lang="en-US" sz="2900" dirty="0" smtClean="0"/>
              <a:t> de </a:t>
            </a:r>
            <a:r>
              <a:rPr lang="en-US" sz="2900" dirty="0" err="1" smtClean="0"/>
              <a:t>proiect</a:t>
            </a:r>
            <a:r>
              <a:rPr lang="en-US" sz="2900" dirty="0" smtClean="0"/>
              <a:t>: 2 Cuba (</a:t>
            </a:r>
            <a:r>
              <a:rPr lang="en-US" sz="2900" dirty="0" err="1" smtClean="0"/>
              <a:t>Portugalia</a:t>
            </a:r>
            <a:r>
              <a:rPr lang="en-US" sz="2900" dirty="0" smtClean="0"/>
              <a:t>), 2 </a:t>
            </a:r>
            <a:r>
              <a:rPr lang="en-US" sz="2900" dirty="0" err="1" smtClean="0"/>
              <a:t>Bacău</a:t>
            </a:r>
            <a:r>
              <a:rPr lang="en-US" sz="2900" dirty="0" smtClean="0"/>
              <a:t> (</a:t>
            </a:r>
            <a:r>
              <a:rPr lang="en-US" sz="2900" dirty="0" err="1" smtClean="0"/>
              <a:t>România</a:t>
            </a:r>
            <a:r>
              <a:rPr lang="en-US" sz="2900" dirty="0" smtClean="0"/>
              <a:t>), 2 Ulm (Germania), 2 Caceres (</a:t>
            </a:r>
            <a:r>
              <a:rPr lang="en-US" sz="2900" dirty="0" err="1" smtClean="0"/>
              <a:t>Spania</a:t>
            </a:r>
            <a:r>
              <a:rPr lang="en-US" sz="2900" dirty="0" smtClean="0"/>
              <a:t>) </a:t>
            </a:r>
            <a:r>
              <a:rPr lang="en-US" sz="2900" dirty="0" err="1" smtClean="0"/>
              <a:t>și</a:t>
            </a:r>
            <a:r>
              <a:rPr lang="en-US" sz="2900" dirty="0" smtClean="0"/>
              <a:t> 127 de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 online.</a:t>
            </a:r>
          </a:p>
          <a:p>
            <a:pPr>
              <a:spcBef>
                <a:spcPts val="600"/>
              </a:spcBef>
            </a:pPr>
            <a:r>
              <a:rPr lang="en-US" sz="2900" b="1" dirty="0" smtClean="0"/>
              <a:t>25 </a:t>
            </a:r>
            <a:r>
              <a:rPr lang="en-US" sz="2900" b="1" dirty="0" err="1" smtClean="0"/>
              <a:t>iunie</a:t>
            </a:r>
            <a:r>
              <a:rPr lang="en-US" sz="2900" b="1" dirty="0" smtClean="0"/>
              <a:t> 2020 - "Ce plan de </a:t>
            </a:r>
            <a:r>
              <a:rPr lang="en-US" sz="2900" b="1" dirty="0" err="1" smtClean="0"/>
              <a:t>redresare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economică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pentru</a:t>
            </a:r>
            <a:r>
              <a:rPr lang="en-US" sz="2900" b="1" dirty="0" smtClean="0"/>
              <a:t> UE </a:t>
            </a:r>
            <a:r>
              <a:rPr lang="en-US" sz="2900" b="1" dirty="0" err="1" smtClean="0"/>
              <a:t>după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Covid</a:t>
            </a:r>
            <a:r>
              <a:rPr lang="en-US" sz="2900" b="1" dirty="0" smtClean="0"/>
              <a:t> 19" 67 </a:t>
            </a:r>
            <a:r>
              <a:rPr lang="en-US" sz="2900" dirty="0" smtClean="0"/>
              <a:t>de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, </a:t>
            </a:r>
            <a:r>
              <a:rPr lang="en-US" sz="2900" dirty="0" err="1" smtClean="0"/>
              <a:t>inclusiv</a:t>
            </a:r>
            <a:r>
              <a:rPr lang="en-US" sz="2900" dirty="0" smtClean="0"/>
              <a:t> </a:t>
            </a:r>
            <a:r>
              <a:rPr lang="en-US" sz="2900" dirty="0" err="1" smtClean="0"/>
              <a:t>partenerii</a:t>
            </a:r>
            <a:r>
              <a:rPr lang="en-US" sz="2900" dirty="0" smtClean="0"/>
              <a:t> de </a:t>
            </a:r>
            <a:r>
              <a:rPr lang="en-US" sz="2900" dirty="0" err="1" smtClean="0"/>
              <a:t>proiect</a:t>
            </a:r>
            <a:r>
              <a:rPr lang="en-US" sz="2900" dirty="0" smtClean="0"/>
              <a:t>: 2 Cuba (</a:t>
            </a:r>
            <a:r>
              <a:rPr lang="en-US" sz="2900" dirty="0" err="1" smtClean="0"/>
              <a:t>Portugalia</a:t>
            </a:r>
            <a:r>
              <a:rPr lang="en-US" sz="2900" dirty="0" smtClean="0"/>
              <a:t>), 2 </a:t>
            </a:r>
            <a:r>
              <a:rPr lang="en-US" sz="2900" dirty="0" err="1" smtClean="0"/>
              <a:t>Bacău</a:t>
            </a:r>
            <a:r>
              <a:rPr lang="en-US" sz="2900" dirty="0" smtClean="0"/>
              <a:t> (</a:t>
            </a:r>
            <a:r>
              <a:rPr lang="en-US" sz="2900" dirty="0" err="1" smtClean="0"/>
              <a:t>România</a:t>
            </a:r>
            <a:r>
              <a:rPr lang="en-US" sz="2900" dirty="0" smtClean="0"/>
              <a:t>), 2 Ulm (Germania), 2 Caceres (</a:t>
            </a:r>
            <a:r>
              <a:rPr lang="en-US" sz="2900" dirty="0" err="1" smtClean="0"/>
              <a:t>Spania</a:t>
            </a:r>
            <a:r>
              <a:rPr lang="en-US" sz="2900" dirty="0" smtClean="0"/>
              <a:t>) </a:t>
            </a:r>
            <a:r>
              <a:rPr lang="en-US" sz="2900" dirty="0" err="1" smtClean="0"/>
              <a:t>și</a:t>
            </a:r>
            <a:r>
              <a:rPr lang="en-US" sz="2900" dirty="0" smtClean="0"/>
              <a:t> 59 de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 online.</a:t>
            </a:r>
          </a:p>
          <a:p>
            <a:pPr>
              <a:spcBef>
                <a:spcPts val="600"/>
              </a:spcBef>
            </a:pPr>
            <a:r>
              <a:rPr lang="en-US" sz="2900" b="1" dirty="0" smtClean="0"/>
              <a:t>22 </a:t>
            </a:r>
            <a:r>
              <a:rPr lang="en-US" sz="2900" b="1" dirty="0" err="1" smtClean="0"/>
              <a:t>septembrie</a:t>
            </a:r>
            <a:r>
              <a:rPr lang="en-US" sz="2900" b="1" dirty="0" smtClean="0"/>
              <a:t> 2020 - "Germania </a:t>
            </a:r>
            <a:r>
              <a:rPr lang="en-US" sz="2900" b="1" dirty="0" err="1" smtClean="0"/>
              <a:t>și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prioritățile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președinției</a:t>
            </a:r>
            <a:r>
              <a:rPr lang="en-US" sz="2900" b="1" dirty="0" smtClean="0"/>
              <a:t> sale </a:t>
            </a:r>
            <a:r>
              <a:rPr lang="en-US" sz="2900" b="1" dirty="0" err="1" smtClean="0"/>
              <a:t>rotative</a:t>
            </a:r>
            <a:r>
              <a:rPr lang="en-US" sz="2900" b="1" dirty="0" smtClean="0"/>
              <a:t> a </a:t>
            </a:r>
            <a:r>
              <a:rPr lang="en-US" sz="2900" b="1" dirty="0" err="1" smtClean="0"/>
              <a:t>Consiliului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Uniunii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Europene</a:t>
            </a:r>
            <a:r>
              <a:rPr lang="en-US" sz="2900" b="1" dirty="0" smtClean="0"/>
              <a:t>" - 109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total, </a:t>
            </a:r>
            <a:r>
              <a:rPr lang="en-US" sz="2900" dirty="0" err="1" smtClean="0"/>
              <a:t>inclusiv</a:t>
            </a:r>
            <a:r>
              <a:rPr lang="en-US" sz="2900" dirty="0" smtClean="0"/>
              <a:t>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 la </a:t>
            </a:r>
            <a:r>
              <a:rPr lang="en-US" sz="2900" dirty="0" err="1" smtClean="0"/>
              <a:t>proiecte</a:t>
            </a:r>
            <a:r>
              <a:rPr lang="en-US" sz="2900" dirty="0" smtClean="0"/>
              <a:t>: 2 Cuba (</a:t>
            </a:r>
            <a:r>
              <a:rPr lang="en-US" sz="2900" dirty="0" err="1" smtClean="0"/>
              <a:t>Portugalia</a:t>
            </a:r>
            <a:r>
              <a:rPr lang="en-US" sz="2900" dirty="0" smtClean="0"/>
              <a:t>), 2 </a:t>
            </a:r>
            <a:r>
              <a:rPr lang="en-US" sz="2900" dirty="0" err="1" smtClean="0"/>
              <a:t>Bacău</a:t>
            </a:r>
            <a:r>
              <a:rPr lang="en-US" sz="2900" dirty="0" smtClean="0"/>
              <a:t> (</a:t>
            </a:r>
            <a:r>
              <a:rPr lang="en-US" sz="2900" dirty="0" err="1" smtClean="0"/>
              <a:t>România</a:t>
            </a:r>
            <a:r>
              <a:rPr lang="en-US" sz="2900" dirty="0" smtClean="0"/>
              <a:t>), 2 Ulm (Germania), 2 Caceres (</a:t>
            </a:r>
            <a:r>
              <a:rPr lang="en-US" sz="2900" dirty="0" err="1" smtClean="0"/>
              <a:t>Spania</a:t>
            </a:r>
            <a:r>
              <a:rPr lang="en-US" sz="2900" dirty="0" smtClean="0"/>
              <a:t>) </a:t>
            </a:r>
            <a:r>
              <a:rPr lang="en-US" sz="2900" dirty="0" err="1" smtClean="0"/>
              <a:t>și</a:t>
            </a:r>
            <a:r>
              <a:rPr lang="en-US" sz="2900" dirty="0" smtClean="0"/>
              <a:t> 101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 online.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54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27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ro-RO" sz="1200" b="1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rgbClr val="FF0000"/>
                </a:solidFill>
              </a:rPr>
              <a:t>Evénement</a:t>
            </a:r>
            <a:r>
              <a:rPr lang="en-US" sz="1600" b="1" dirty="0" smtClean="0">
                <a:solidFill>
                  <a:srgbClr val="FF0000"/>
                </a:solidFill>
              </a:rPr>
              <a:t> 8</a:t>
            </a:r>
            <a:endParaRPr lang="ro-RO" sz="16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en-US" sz="1600" b="1" dirty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fr-FR" sz="1600" b="1" dirty="0" smtClean="0"/>
              <a:t>Participation:</a:t>
            </a:r>
            <a:endParaRPr lang="ro-RO" sz="1600" b="1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fr-FR" sz="1600" dirty="0" smtClean="0"/>
              <a:t>Durant </a:t>
            </a:r>
            <a:r>
              <a:rPr lang="fr-FR" sz="1600" dirty="0"/>
              <a:t>la période de restrictions sanitaires plusieurs rencontres </a:t>
            </a:r>
            <a:r>
              <a:rPr lang="ro-RO" sz="1600" dirty="0" smtClean="0"/>
              <a:t>online</a:t>
            </a:r>
            <a:r>
              <a:rPr lang="fr-FR" sz="1600" dirty="0" smtClean="0"/>
              <a:t> </a:t>
            </a:r>
            <a:r>
              <a:rPr lang="fr-FR" sz="1600" dirty="0"/>
              <a:t>ont été organisées avec </a:t>
            </a:r>
            <a:r>
              <a:rPr lang="fr-FR" sz="1600" dirty="0" smtClean="0"/>
              <a:t>les</a:t>
            </a:r>
            <a:r>
              <a:rPr lang="ro-RO" sz="1600" dirty="0" smtClean="0"/>
              <a:t> </a:t>
            </a:r>
            <a:r>
              <a:rPr lang="fr-FR" sz="1600" dirty="0" smtClean="0"/>
              <a:t>partenaires </a:t>
            </a:r>
            <a:r>
              <a:rPr lang="fr-FR" sz="1600" dirty="0"/>
              <a:t>du projet pour mettre en place l’exposition </a:t>
            </a:r>
            <a:r>
              <a:rPr lang="fr-FR" sz="1600" dirty="0" smtClean="0"/>
              <a:t>«Vivre </a:t>
            </a:r>
            <a:r>
              <a:rPr lang="fr-FR" sz="1600" dirty="0"/>
              <a:t>quelque part en Europe- Happy </a:t>
            </a:r>
            <a:r>
              <a:rPr lang="fr-FR" sz="1600" dirty="0" smtClean="0"/>
              <a:t>EU»</a:t>
            </a:r>
            <a:r>
              <a:rPr lang="ro-RO" sz="1600" dirty="0" smtClean="0"/>
              <a:t>.</a:t>
            </a:r>
            <a:endParaRPr lang="fr-FR" sz="1600" dirty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ro-RO" sz="1600" b="1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fr-FR" sz="1600" b="1" dirty="0" smtClean="0"/>
              <a:t>Lieu/Date:</a:t>
            </a:r>
            <a:endParaRPr lang="ro-RO" sz="1600" b="1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fr-FR" sz="1600" dirty="0" smtClean="0"/>
              <a:t>Les </a:t>
            </a:r>
            <a:r>
              <a:rPr lang="fr-FR" sz="1600" dirty="0"/>
              <a:t>rencontres des partenaires ont eu lieu en visioconférence voici les dates qui sont visibles </a:t>
            </a:r>
            <a:r>
              <a:rPr lang="fr-FR" sz="1600" dirty="0" smtClean="0"/>
              <a:t>sur</a:t>
            </a:r>
            <a:r>
              <a:rPr lang="ro-RO" sz="1600" dirty="0" smtClean="0"/>
              <a:t> </a:t>
            </a:r>
            <a:r>
              <a:rPr lang="fr-FR" sz="1600" dirty="0" smtClean="0"/>
              <a:t>notre </a:t>
            </a:r>
            <a:r>
              <a:rPr lang="fr-FR" sz="1600" dirty="0"/>
              <a:t>site : 23/06/2020, 07/07/2020, 19/01/2021, 20/01/2021, 21/01/2021, 28/01/2021, 01/02/2021, 27/05/2021</a:t>
            </a:r>
            <a:r>
              <a:rPr lang="fr-FR" sz="1600" dirty="0" smtClean="0"/>
              <a:t>,</a:t>
            </a:r>
            <a:r>
              <a:rPr lang="ro-RO" sz="1600" dirty="0" smtClean="0"/>
              <a:t> </a:t>
            </a:r>
            <a:r>
              <a:rPr lang="fr-FR" sz="1600" dirty="0" smtClean="0"/>
              <a:t>28/05/2021</a:t>
            </a:r>
            <a:r>
              <a:rPr lang="fr-FR" sz="1600" dirty="0"/>
              <a:t>, 08/07/2021, 20/07/2021 ….61 </a:t>
            </a:r>
            <a:r>
              <a:rPr lang="fr-FR" sz="1600" dirty="0" smtClean="0"/>
              <a:t>par</a:t>
            </a:r>
            <a:r>
              <a:rPr lang="ro-RO" sz="1600" dirty="0" smtClean="0"/>
              <a:t>t</a:t>
            </a:r>
            <a:r>
              <a:rPr lang="fr-FR" sz="1600" dirty="0" err="1" smtClean="0"/>
              <a:t>icipants</a:t>
            </a:r>
            <a:r>
              <a:rPr lang="fr-FR" sz="1600" dirty="0" smtClean="0"/>
              <a:t> </a:t>
            </a:r>
            <a:r>
              <a:rPr lang="fr-FR" sz="1600" dirty="0"/>
              <a:t>au total à chaque rencontres avec les représentants </a:t>
            </a:r>
            <a:r>
              <a:rPr lang="fr-FR" sz="1600" dirty="0" smtClean="0"/>
              <a:t>de</a:t>
            </a:r>
            <a:r>
              <a:rPr lang="ro-RO" sz="1600" dirty="0" smtClean="0"/>
              <a:t> </a:t>
            </a:r>
            <a:r>
              <a:rPr lang="fr-FR" sz="1600" dirty="0" smtClean="0"/>
              <a:t>tous </a:t>
            </a:r>
            <a:r>
              <a:rPr lang="fr-FR" sz="1600" dirty="0"/>
              <a:t>les </a:t>
            </a:r>
            <a:r>
              <a:rPr lang="fr-FR" sz="1600" dirty="0" smtClean="0"/>
              <a:t>partenaires</a:t>
            </a:r>
            <a:r>
              <a:rPr lang="ro-RO" sz="1600" dirty="0" smtClean="0"/>
              <a:t>:</a:t>
            </a:r>
            <a:r>
              <a:rPr lang="fr-FR" sz="1600" dirty="0" smtClean="0"/>
              <a:t> </a:t>
            </a:r>
            <a:r>
              <a:rPr lang="fr-FR" sz="1600" dirty="0"/>
              <a:t>8 de </a:t>
            </a:r>
            <a:r>
              <a:rPr lang="fr-FR" sz="1600" dirty="0" smtClean="0"/>
              <a:t>Bacau</a:t>
            </a:r>
            <a:r>
              <a:rPr lang="ro-RO" sz="1600" dirty="0" smtClean="0"/>
              <a:t> (Roumanie)</a:t>
            </a:r>
            <a:r>
              <a:rPr lang="fr-FR" sz="1600" dirty="0" smtClean="0"/>
              <a:t>, </a:t>
            </a:r>
            <a:r>
              <a:rPr lang="fr-FR" sz="1600" dirty="0"/>
              <a:t>6 de </a:t>
            </a:r>
            <a:r>
              <a:rPr lang="fr-FR" sz="1600" dirty="0" smtClean="0"/>
              <a:t>Cuba</a:t>
            </a:r>
            <a:r>
              <a:rPr lang="ro-RO" sz="1600" dirty="0" smtClean="0"/>
              <a:t> (Portugal)</a:t>
            </a:r>
            <a:r>
              <a:rPr lang="fr-FR" sz="1600" dirty="0" smtClean="0"/>
              <a:t>, </a:t>
            </a:r>
            <a:r>
              <a:rPr lang="fr-FR" sz="1600" dirty="0"/>
              <a:t>38 </a:t>
            </a:r>
            <a:r>
              <a:rPr lang="fr-FR" sz="1600" dirty="0" smtClean="0"/>
              <a:t>Vincennes</a:t>
            </a:r>
            <a:r>
              <a:rPr lang="ro-RO" sz="1600" dirty="0" smtClean="0"/>
              <a:t> et</a:t>
            </a:r>
            <a:r>
              <a:rPr lang="fr-FR" sz="1600" dirty="0" smtClean="0"/>
              <a:t> Paris </a:t>
            </a:r>
            <a:r>
              <a:rPr lang="ro-RO" sz="1600" dirty="0" smtClean="0"/>
              <a:t>(</a:t>
            </a:r>
            <a:r>
              <a:rPr lang="fr-FR" sz="1600" dirty="0" smtClean="0"/>
              <a:t>F</a:t>
            </a:r>
            <a:r>
              <a:rPr lang="ro-RO" sz="1600" dirty="0" smtClean="0"/>
              <a:t>rance)</a:t>
            </a:r>
            <a:r>
              <a:rPr lang="fr-FR" sz="1600" dirty="0" smtClean="0"/>
              <a:t>, 4 Ulm</a:t>
            </a:r>
            <a:r>
              <a:rPr lang="ro-RO" sz="1600" dirty="0" smtClean="0"/>
              <a:t> (Allemagne)</a:t>
            </a:r>
            <a:r>
              <a:rPr lang="fr-FR" sz="1600" dirty="0" smtClean="0"/>
              <a:t> </a:t>
            </a:r>
            <a:r>
              <a:rPr lang="fr-FR" sz="1600" dirty="0"/>
              <a:t>et 5 de </a:t>
            </a:r>
            <a:r>
              <a:rPr lang="fr-FR" sz="1600" dirty="0" smtClean="0"/>
              <a:t>Caceres</a:t>
            </a:r>
            <a:r>
              <a:rPr lang="ro-RO" sz="1600" dirty="0" smtClean="0"/>
              <a:t> (Espagne).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fr-FR" sz="1600" b="1" dirty="0"/>
              <a:t>Description succincte</a:t>
            </a:r>
            <a:r>
              <a:rPr lang="fr-FR" sz="1600" dirty="0" smtClean="0"/>
              <a:t>:</a:t>
            </a:r>
            <a:endParaRPr lang="ro-RO" sz="1600" dirty="0" smtClean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o-RO" sz="1600" dirty="0" smtClean="0"/>
              <a:t>U</a:t>
            </a:r>
            <a:r>
              <a:rPr lang="fr-FR" sz="1600" dirty="0" smtClean="0"/>
              <a:t>ne </a:t>
            </a:r>
            <a:r>
              <a:rPr lang="fr-FR" sz="1600" dirty="0"/>
              <a:t>dizaine de rencontres individuelles ou collectives ont été organisée pour </a:t>
            </a:r>
            <a:r>
              <a:rPr lang="fr-FR" sz="1600" dirty="0" smtClean="0"/>
              <a:t>chois</a:t>
            </a:r>
            <a:r>
              <a:rPr lang="ro-RO" sz="1600" dirty="0" smtClean="0"/>
              <a:t>i</a:t>
            </a:r>
            <a:r>
              <a:rPr lang="fr-FR" sz="1600" dirty="0" smtClean="0"/>
              <a:t>r les</a:t>
            </a:r>
            <a:r>
              <a:rPr lang="ro-RO" sz="1600" dirty="0" smtClean="0"/>
              <a:t> </a:t>
            </a:r>
            <a:r>
              <a:rPr lang="fr-FR" sz="1600" dirty="0" smtClean="0"/>
              <a:t>citoyens </a:t>
            </a:r>
            <a:r>
              <a:rPr lang="fr-FR" sz="1600" dirty="0"/>
              <a:t>pour préparer l’exposition, pendant la période ou les rencontres </a:t>
            </a:r>
            <a:r>
              <a:rPr lang="fr-FR" sz="1600" dirty="0" err="1"/>
              <a:t>phisiques</a:t>
            </a:r>
            <a:r>
              <a:rPr lang="fr-FR" sz="1600" dirty="0"/>
              <a:t> n’étaient pas </a:t>
            </a:r>
            <a:r>
              <a:rPr lang="fr-FR" sz="1600" dirty="0" smtClean="0"/>
              <a:t>possible</a:t>
            </a:r>
            <a:r>
              <a:rPr lang="ro-RO" sz="1600" dirty="0" smtClean="0"/>
              <a:t>.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o-RO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>
                <a:solidFill>
                  <a:srgbClr val="FF0000"/>
                </a:solidFill>
              </a:rPr>
              <a:t>Eveniment</a:t>
            </a:r>
            <a:r>
              <a:rPr lang="en-US" sz="2900" b="1" dirty="0" smtClean="0">
                <a:solidFill>
                  <a:srgbClr val="FF0000"/>
                </a:solidFill>
              </a:rPr>
              <a:t> 8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9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/>
              <a:t>Participarea</a:t>
            </a:r>
            <a:r>
              <a:rPr lang="en-US" sz="2900" b="1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perioada</a:t>
            </a:r>
            <a:r>
              <a:rPr lang="en-US" sz="2900" dirty="0" smtClean="0"/>
              <a:t> </a:t>
            </a:r>
            <a:r>
              <a:rPr lang="en-US" sz="2900" dirty="0" err="1" smtClean="0"/>
              <a:t>restricțiilor</a:t>
            </a:r>
            <a:r>
              <a:rPr lang="en-US" sz="2900" dirty="0" smtClean="0"/>
              <a:t> </a:t>
            </a:r>
            <a:r>
              <a:rPr lang="ro-RO" sz="2900" dirty="0" smtClean="0"/>
              <a:t>medicale</a:t>
            </a:r>
            <a:r>
              <a:rPr lang="en-US" sz="2900" dirty="0" smtClean="0"/>
              <a:t>, au </a:t>
            </a:r>
            <a:r>
              <a:rPr lang="en-US" sz="2900" dirty="0" err="1" smtClean="0"/>
              <a:t>fost</a:t>
            </a:r>
            <a:r>
              <a:rPr lang="en-US" sz="2900" dirty="0" smtClean="0"/>
              <a:t> </a:t>
            </a:r>
            <a:r>
              <a:rPr lang="en-US" sz="2900" dirty="0" err="1" smtClean="0"/>
              <a:t>organizate</a:t>
            </a:r>
            <a:r>
              <a:rPr lang="en-US" sz="2900" dirty="0" smtClean="0"/>
              <a:t> </a:t>
            </a:r>
            <a:r>
              <a:rPr lang="en-US" sz="2900" dirty="0" err="1" smtClean="0"/>
              <a:t>mai</a:t>
            </a:r>
            <a:r>
              <a:rPr lang="en-US" sz="2900" dirty="0" smtClean="0"/>
              <a:t> </a:t>
            </a:r>
            <a:r>
              <a:rPr lang="en-US" sz="2900" dirty="0" err="1" smtClean="0"/>
              <a:t>multe</a:t>
            </a:r>
            <a:r>
              <a:rPr lang="en-US" sz="2900" dirty="0" smtClean="0"/>
              <a:t> </a:t>
            </a:r>
            <a:r>
              <a:rPr lang="en-US" sz="2900" dirty="0" err="1" smtClean="0"/>
              <a:t>întâlniri</a:t>
            </a:r>
            <a:r>
              <a:rPr lang="en-US" sz="2900" dirty="0" smtClean="0"/>
              <a:t> </a:t>
            </a:r>
            <a:r>
              <a:rPr lang="ro-RO" sz="2900" dirty="0" smtClean="0"/>
              <a:t>online</a:t>
            </a:r>
            <a:r>
              <a:rPr lang="en-US" sz="2900" dirty="0" smtClean="0"/>
              <a:t> cu </a:t>
            </a:r>
            <a:r>
              <a:rPr lang="en-US" sz="2900" dirty="0" err="1" smtClean="0"/>
              <a:t>partenerii</a:t>
            </a:r>
            <a:r>
              <a:rPr lang="en-US" sz="2900" dirty="0" smtClean="0"/>
              <a:t> de </a:t>
            </a:r>
            <a:r>
              <a:rPr lang="en-US" sz="2900" dirty="0" err="1" smtClean="0"/>
              <a:t>proiect</a:t>
            </a:r>
            <a:r>
              <a:rPr lang="en-US" sz="2900" dirty="0" smtClean="0"/>
              <a:t> </a:t>
            </a:r>
            <a:r>
              <a:rPr lang="en-US" sz="2900" dirty="0" err="1" smtClean="0"/>
              <a:t>pentru</a:t>
            </a:r>
            <a:r>
              <a:rPr lang="en-US" sz="2900" dirty="0" smtClean="0"/>
              <a:t> a </a:t>
            </a:r>
            <a:r>
              <a:rPr lang="en-US" sz="2900" dirty="0" err="1" smtClean="0"/>
              <a:t>pune</a:t>
            </a:r>
            <a:r>
              <a:rPr lang="en-US" sz="2900" dirty="0" smtClean="0"/>
              <a:t> la </a:t>
            </a:r>
            <a:r>
              <a:rPr lang="en-US" sz="2900" dirty="0" err="1" smtClean="0"/>
              <a:t>punct</a:t>
            </a:r>
            <a:r>
              <a:rPr lang="en-US" sz="2900" dirty="0" smtClean="0"/>
              <a:t> </a:t>
            </a:r>
            <a:r>
              <a:rPr lang="en-US" sz="2900" dirty="0" err="1" smtClean="0"/>
              <a:t>expoziția</a:t>
            </a:r>
            <a:r>
              <a:rPr lang="en-US" sz="2900" dirty="0" smtClean="0"/>
              <a:t> "</a:t>
            </a:r>
            <a:r>
              <a:rPr lang="en-US" sz="2900" dirty="0" err="1" smtClean="0"/>
              <a:t>Trăind</a:t>
            </a:r>
            <a:r>
              <a:rPr lang="en-US" sz="2900" dirty="0" smtClean="0"/>
              <a:t> </a:t>
            </a:r>
            <a:r>
              <a:rPr lang="en-US" sz="2900" dirty="0" err="1" smtClean="0"/>
              <a:t>undeva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Europa - Happy EU".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9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/>
              <a:t>Locație</a:t>
            </a:r>
            <a:r>
              <a:rPr lang="en-US" sz="2900" b="1" dirty="0" smtClean="0"/>
              <a:t>/</a:t>
            </a:r>
            <a:r>
              <a:rPr lang="ro-RO" sz="2900" b="1" dirty="0" smtClean="0"/>
              <a:t>D</a:t>
            </a:r>
            <a:r>
              <a:rPr lang="en-US" sz="2900" b="1" dirty="0" err="1" smtClean="0"/>
              <a:t>ata</a:t>
            </a:r>
            <a:r>
              <a:rPr lang="en-US" sz="2900" b="1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dirty="0" err="1" smtClean="0"/>
              <a:t>Întâlnirile</a:t>
            </a:r>
            <a:r>
              <a:rPr lang="en-US" sz="2900" dirty="0" smtClean="0"/>
              <a:t> </a:t>
            </a:r>
            <a:r>
              <a:rPr lang="en-US" sz="2900" dirty="0" err="1" smtClean="0"/>
              <a:t>partenerilor</a:t>
            </a:r>
            <a:r>
              <a:rPr lang="en-US" sz="2900" dirty="0" smtClean="0"/>
              <a:t> au </a:t>
            </a:r>
            <a:r>
              <a:rPr lang="en-US" sz="2900" dirty="0" err="1" smtClean="0"/>
              <a:t>avut</a:t>
            </a:r>
            <a:r>
              <a:rPr lang="en-US" sz="2900" dirty="0" smtClean="0"/>
              <a:t> </a:t>
            </a:r>
            <a:r>
              <a:rPr lang="en-US" sz="2900" dirty="0" err="1" smtClean="0"/>
              <a:t>loc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videoconferință</a:t>
            </a:r>
            <a:r>
              <a:rPr lang="en-US" sz="2900" dirty="0" smtClean="0"/>
              <a:t>, </a:t>
            </a:r>
            <a:r>
              <a:rPr lang="ro-RO" sz="2900" dirty="0" smtClean="0"/>
              <a:t>la </a:t>
            </a:r>
            <a:r>
              <a:rPr lang="en-US" sz="2900" dirty="0" err="1" smtClean="0"/>
              <a:t>datele</a:t>
            </a:r>
            <a:r>
              <a:rPr lang="en-US" sz="2900" dirty="0" smtClean="0"/>
              <a:t> care </a:t>
            </a:r>
            <a:r>
              <a:rPr lang="en-US" sz="2900" dirty="0" err="1" smtClean="0"/>
              <a:t>sunt</a:t>
            </a:r>
            <a:r>
              <a:rPr lang="en-US" sz="2900" dirty="0" smtClean="0"/>
              <a:t> </a:t>
            </a:r>
            <a:r>
              <a:rPr lang="en-US" sz="2900" dirty="0" err="1" smtClean="0"/>
              <a:t>vizibile</a:t>
            </a:r>
            <a:r>
              <a:rPr lang="en-US" sz="2900" dirty="0" smtClean="0"/>
              <a:t> </a:t>
            </a:r>
            <a:r>
              <a:rPr lang="en-US" sz="2900" dirty="0" err="1" smtClean="0"/>
              <a:t>pe</a:t>
            </a:r>
            <a:r>
              <a:rPr lang="en-US" sz="2900" dirty="0" smtClean="0"/>
              <a:t> site-</a:t>
            </a:r>
            <a:r>
              <a:rPr lang="en-US" sz="2900" dirty="0" err="1" smtClean="0"/>
              <a:t>ul</a:t>
            </a:r>
            <a:r>
              <a:rPr lang="en-US" sz="2900" dirty="0" smtClean="0"/>
              <a:t> </a:t>
            </a:r>
            <a:r>
              <a:rPr lang="en-US" sz="2900" dirty="0" err="1" smtClean="0"/>
              <a:t>nostru</a:t>
            </a:r>
            <a:r>
              <a:rPr lang="en-US" sz="2900" dirty="0" smtClean="0"/>
              <a:t>: 23/06/2020, 07/07/2020, 19/01/2021, 20/01/2021, 21/01/2021, 28/01/2021, 01/02/2021, 27/05/2021, 28/05/2021, 08/07/2021, 20/07/2021 .... </a:t>
            </a:r>
            <a:r>
              <a:rPr lang="en-US" sz="2900" b="1" dirty="0" smtClean="0"/>
              <a:t>61 </a:t>
            </a:r>
            <a:r>
              <a:rPr lang="en-US" sz="2900" dirty="0" smtClean="0"/>
              <a:t>de </a:t>
            </a:r>
            <a:r>
              <a:rPr lang="en-US" sz="2900" dirty="0" err="1" smtClean="0"/>
              <a:t>participanți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total la </a:t>
            </a:r>
            <a:r>
              <a:rPr lang="en-US" sz="2900" dirty="0" err="1" smtClean="0"/>
              <a:t>fiecare</a:t>
            </a:r>
            <a:r>
              <a:rPr lang="en-US" sz="2900" dirty="0" smtClean="0"/>
              <a:t> </a:t>
            </a:r>
            <a:r>
              <a:rPr lang="en-US" sz="2900" dirty="0" err="1" smtClean="0"/>
              <a:t>reuniune</a:t>
            </a:r>
            <a:r>
              <a:rPr lang="en-US" sz="2900" dirty="0" smtClean="0"/>
              <a:t>, </a:t>
            </a:r>
            <a:r>
              <a:rPr lang="en-US" sz="2900" dirty="0" err="1" smtClean="0"/>
              <a:t>reprezentanți</a:t>
            </a:r>
            <a:r>
              <a:rPr lang="en-US" sz="2900" dirty="0" smtClean="0"/>
              <a:t> </a:t>
            </a:r>
            <a:r>
              <a:rPr lang="en-US" sz="2900" dirty="0" err="1" smtClean="0"/>
              <a:t>ai</a:t>
            </a:r>
            <a:r>
              <a:rPr lang="en-US" sz="2900" dirty="0" smtClean="0"/>
              <a:t> </a:t>
            </a:r>
            <a:r>
              <a:rPr lang="en-US" sz="2900" dirty="0" err="1" smtClean="0"/>
              <a:t>tuturor</a:t>
            </a:r>
            <a:r>
              <a:rPr lang="en-US" sz="2900" dirty="0" smtClean="0"/>
              <a:t> </a:t>
            </a:r>
            <a:r>
              <a:rPr lang="en-US" sz="2900" dirty="0" err="1" smtClean="0"/>
              <a:t>partenerilor</a:t>
            </a:r>
            <a:r>
              <a:rPr lang="en-US" sz="2900" dirty="0" smtClean="0"/>
              <a:t>: </a:t>
            </a:r>
            <a:r>
              <a:rPr lang="en-US" sz="2900" b="1" dirty="0" smtClean="0"/>
              <a:t>8</a:t>
            </a:r>
            <a:r>
              <a:rPr lang="en-US" sz="2900" dirty="0" smtClean="0"/>
              <a:t> din </a:t>
            </a:r>
            <a:r>
              <a:rPr lang="en-US" sz="2900" dirty="0" err="1" smtClean="0"/>
              <a:t>Bacău</a:t>
            </a:r>
            <a:r>
              <a:rPr lang="en-US" sz="2900" dirty="0" smtClean="0"/>
              <a:t> (</a:t>
            </a:r>
            <a:r>
              <a:rPr lang="en-US" sz="2900" dirty="0" err="1" smtClean="0"/>
              <a:t>România</a:t>
            </a:r>
            <a:r>
              <a:rPr lang="en-US" sz="2900" dirty="0" smtClean="0"/>
              <a:t>), </a:t>
            </a:r>
            <a:r>
              <a:rPr lang="en-US" sz="2900" b="1" dirty="0" smtClean="0"/>
              <a:t>6</a:t>
            </a:r>
            <a:r>
              <a:rPr lang="en-US" sz="2900" dirty="0" smtClean="0"/>
              <a:t> din Cuba (</a:t>
            </a:r>
            <a:r>
              <a:rPr lang="en-US" sz="2900" dirty="0" err="1" smtClean="0"/>
              <a:t>Portugalia</a:t>
            </a:r>
            <a:r>
              <a:rPr lang="en-US" sz="2900" dirty="0" smtClean="0"/>
              <a:t>), </a:t>
            </a:r>
            <a:r>
              <a:rPr lang="en-US" sz="2900" b="1" dirty="0" smtClean="0"/>
              <a:t>38 </a:t>
            </a:r>
            <a:r>
              <a:rPr lang="en-US" sz="2900" dirty="0" smtClean="0"/>
              <a:t>din Vincennes </a:t>
            </a:r>
            <a:r>
              <a:rPr lang="en-US" sz="2900" dirty="0" err="1" smtClean="0"/>
              <a:t>și</a:t>
            </a:r>
            <a:r>
              <a:rPr lang="en-US" sz="2900" dirty="0" smtClean="0"/>
              <a:t> Paris (</a:t>
            </a:r>
            <a:r>
              <a:rPr lang="en-US" sz="2900" dirty="0" err="1" smtClean="0"/>
              <a:t>Franța</a:t>
            </a:r>
            <a:r>
              <a:rPr lang="en-US" sz="2900" dirty="0" smtClean="0"/>
              <a:t>), </a:t>
            </a:r>
            <a:r>
              <a:rPr lang="en-US" sz="2900" b="1" dirty="0" smtClean="0"/>
              <a:t>4</a:t>
            </a:r>
            <a:r>
              <a:rPr lang="en-US" sz="2900" dirty="0" smtClean="0"/>
              <a:t> din Ulm (Germania) </a:t>
            </a:r>
            <a:r>
              <a:rPr lang="en-US" sz="2900" dirty="0" err="1" smtClean="0"/>
              <a:t>și</a:t>
            </a:r>
            <a:r>
              <a:rPr lang="en-US" sz="2900" dirty="0" smtClean="0"/>
              <a:t> </a:t>
            </a:r>
            <a:r>
              <a:rPr lang="en-US" sz="2900" b="1" dirty="0" smtClean="0"/>
              <a:t>5</a:t>
            </a:r>
            <a:r>
              <a:rPr lang="en-US" sz="2900" dirty="0" smtClean="0"/>
              <a:t> din Caceres (</a:t>
            </a:r>
            <a:r>
              <a:rPr lang="en-US" sz="2900" dirty="0" err="1" smtClean="0"/>
              <a:t>Spania</a:t>
            </a:r>
            <a:r>
              <a:rPr lang="en-US" sz="2900" dirty="0" smtClean="0"/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9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b="1" dirty="0" err="1" smtClean="0"/>
              <a:t>Scurtă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descriere</a:t>
            </a:r>
            <a:r>
              <a:rPr lang="en-US" sz="2900" b="1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900" dirty="0" smtClean="0"/>
              <a:t>Au </a:t>
            </a:r>
            <a:r>
              <a:rPr lang="en-US" sz="2900" dirty="0" err="1" smtClean="0"/>
              <a:t>fost</a:t>
            </a:r>
            <a:r>
              <a:rPr lang="en-US" sz="2900" dirty="0" smtClean="0"/>
              <a:t> </a:t>
            </a:r>
            <a:r>
              <a:rPr lang="en-US" sz="2900" dirty="0" err="1" smtClean="0"/>
              <a:t>organizate</a:t>
            </a:r>
            <a:r>
              <a:rPr lang="en-US" sz="2900" dirty="0" smtClean="0"/>
              <a:t> </a:t>
            </a:r>
            <a:r>
              <a:rPr lang="en-US" sz="2900" dirty="0" err="1" smtClean="0"/>
              <a:t>zece</a:t>
            </a:r>
            <a:r>
              <a:rPr lang="en-US" sz="2900" dirty="0" smtClean="0"/>
              <a:t> </a:t>
            </a:r>
            <a:r>
              <a:rPr lang="en-US" sz="2900" dirty="0" err="1" smtClean="0"/>
              <a:t>întâlniri</a:t>
            </a:r>
            <a:r>
              <a:rPr lang="en-US" sz="2900" dirty="0" smtClean="0"/>
              <a:t> </a:t>
            </a:r>
            <a:r>
              <a:rPr lang="en-US" sz="2900" dirty="0" err="1" smtClean="0"/>
              <a:t>individuale</a:t>
            </a:r>
            <a:r>
              <a:rPr lang="en-US" sz="2900" dirty="0" smtClean="0"/>
              <a:t> </a:t>
            </a:r>
            <a:r>
              <a:rPr lang="en-US" sz="2900" dirty="0" err="1" smtClean="0"/>
              <a:t>sau</a:t>
            </a:r>
            <a:r>
              <a:rPr lang="en-US" sz="2900" dirty="0" smtClean="0"/>
              <a:t> </a:t>
            </a:r>
            <a:r>
              <a:rPr lang="en-US" sz="2900" dirty="0" err="1" smtClean="0"/>
              <a:t>colective</a:t>
            </a:r>
            <a:r>
              <a:rPr lang="ro-RO" sz="2900" dirty="0" smtClean="0"/>
              <a:t> online</a:t>
            </a:r>
            <a:r>
              <a:rPr lang="en-US" sz="2900" dirty="0" smtClean="0"/>
              <a:t> </a:t>
            </a:r>
            <a:r>
              <a:rPr lang="en-US" sz="2900" dirty="0" err="1" smtClean="0"/>
              <a:t>pentru</a:t>
            </a:r>
            <a:r>
              <a:rPr lang="en-US" sz="2900" dirty="0" smtClean="0"/>
              <a:t> a </a:t>
            </a:r>
            <a:r>
              <a:rPr lang="en-US" sz="2900" dirty="0" err="1" smtClean="0"/>
              <a:t>alege</a:t>
            </a:r>
            <a:r>
              <a:rPr lang="en-US" sz="2900" dirty="0" smtClean="0"/>
              <a:t> </a:t>
            </a:r>
            <a:r>
              <a:rPr lang="en-US" sz="2900" dirty="0" err="1" smtClean="0"/>
              <a:t>cetățenii</a:t>
            </a:r>
            <a:r>
              <a:rPr lang="ro-RO" sz="2900" dirty="0" smtClean="0"/>
              <a:t>, organizarea și pregătirea</a:t>
            </a:r>
            <a:r>
              <a:rPr lang="en-US" sz="2900" dirty="0" smtClean="0"/>
              <a:t> </a:t>
            </a:r>
            <a:r>
              <a:rPr lang="en-US" sz="2900" dirty="0" err="1" smtClean="0"/>
              <a:t>expoziți</a:t>
            </a:r>
            <a:r>
              <a:rPr lang="ro-RO" sz="2900" dirty="0" smtClean="0"/>
              <a:t>ei</a:t>
            </a:r>
            <a:r>
              <a:rPr lang="en-US" sz="2900" dirty="0" smtClean="0"/>
              <a:t>,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perioada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care </a:t>
            </a:r>
            <a:r>
              <a:rPr lang="en-US" sz="2900" dirty="0" err="1" smtClean="0"/>
              <a:t>întâlnirile</a:t>
            </a:r>
            <a:r>
              <a:rPr lang="en-US" sz="2900" dirty="0" smtClean="0"/>
              <a:t> </a:t>
            </a:r>
            <a:r>
              <a:rPr lang="en-US" sz="2900" dirty="0" err="1" smtClean="0"/>
              <a:t>fizice</a:t>
            </a:r>
            <a:r>
              <a:rPr lang="en-US" sz="2900" dirty="0" smtClean="0"/>
              <a:t> nu au </a:t>
            </a:r>
            <a:r>
              <a:rPr lang="en-US" sz="2900" dirty="0" err="1" smtClean="0"/>
              <a:t>fost</a:t>
            </a:r>
            <a:r>
              <a:rPr lang="en-US" sz="2900" dirty="0" smtClean="0"/>
              <a:t> </a:t>
            </a:r>
            <a:r>
              <a:rPr lang="en-US" sz="2900" dirty="0" err="1" smtClean="0"/>
              <a:t>posibile</a:t>
            </a:r>
            <a:r>
              <a:rPr lang="en-US" sz="29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00B0F0"/>
                </a:solidFill>
              </a:rPr>
              <a:t>8 évènements ont été mis en </a:t>
            </a:r>
            <a:r>
              <a:rPr lang="fr-FR" sz="3200" b="1" dirty="0" err="1" smtClean="0">
                <a:solidFill>
                  <a:srgbClr val="00B0F0"/>
                </a:solidFill>
              </a:rPr>
              <a:t>oeuvre</a:t>
            </a:r>
            <a:r>
              <a:rPr lang="fr-FR" sz="3200" b="1" dirty="0" smtClean="0">
                <a:solidFill>
                  <a:srgbClr val="00B0F0"/>
                </a:solidFill>
              </a:rPr>
              <a:t> dans le cadre de ce projet: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1000" b="1" dirty="0" smtClean="0">
                <a:solidFill>
                  <a:srgbClr val="00B0F0"/>
                </a:solidFill>
              </a:rPr>
              <a:t>   </a:t>
            </a:r>
            <a:r>
              <a:rPr lang="ro-RO" sz="3200" b="1" dirty="0" smtClean="0">
                <a:solidFill>
                  <a:srgbClr val="00B0F0"/>
                </a:solidFill>
              </a:rPr>
              <a:t/>
            </a:r>
            <a:br>
              <a:rPr lang="ro-RO" sz="3200" b="1" dirty="0" smtClean="0">
                <a:solidFill>
                  <a:srgbClr val="00B0F0"/>
                </a:solidFill>
              </a:rPr>
            </a:br>
            <a:r>
              <a:rPr lang="ro-RO" sz="2800" b="1" dirty="0" smtClean="0">
                <a:solidFill>
                  <a:srgbClr val="00B0F0"/>
                </a:solidFill>
              </a:rPr>
              <a:t>In cadrul proiectului au fost organizate 8 evenimente: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65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2847</Words>
  <Application>Microsoft Office PowerPoint</Application>
  <PresentationFormat>Widescreen</PresentationFormat>
  <Paragraphs>230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 projet «Vivre quelque part en Europe – Happy EU»   a été financé par l'Union européenne dans le cadre du programme "L'Europe pour les citoyens" Mesure 2.2 – "Réseaux de villes"</vt:lpstr>
      <vt:lpstr>8 évènements ont été mis en oeuvre dans le cadre de ce projet:     In cadrul proiectului au fost organizate 8 evenimente:</vt:lpstr>
      <vt:lpstr>  </vt:lpstr>
      <vt:lpstr>8 évènements ont été mis en oeuvre dans le cadre de ce projet:     In cadrul proiectului au fost organizate 8 evenimente:</vt:lpstr>
      <vt:lpstr>8 évènements ont été mis en oeuvre dans le cadre de ce projet:     In cadrul proiectului au fost organizate 8 evenimente:</vt:lpstr>
      <vt:lpstr>8 évènements ont été mis en oeuvre dans le cadre de ce projet:     In cadrul proiectului au fost organizate 8 evenimente:</vt:lpstr>
      <vt:lpstr>8 évènements ont été mis en oeuvre dans le cadre de ce projet:     In cadrul proiectului au fost organizate 8 evenimente:</vt:lpstr>
      <vt:lpstr>8 évènements ont été mis en oeuvre dans le cadre de ce projet:     In cadrul proiectului au fost organizate 8 evenimente:</vt:lpstr>
      <vt:lpstr>8 évènements ont été mis en oeuvre dans le cadre de ce projet:     In cadrul proiectului au fost organizate 8 evenimente: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projet «Vivre quelque part en Europe – Happy EU»   a été financé par l'Union européenne dans le cadre du programme "L'Europe pour les citoyens" Mesure 2.2 – "Réseaux de villes"</dc:title>
  <dc:creator>Ramona Florea</dc:creator>
  <cp:lastModifiedBy>Ramona Florea</cp:lastModifiedBy>
  <cp:revision>15</cp:revision>
  <dcterms:created xsi:type="dcterms:W3CDTF">2022-09-20T08:32:30Z</dcterms:created>
  <dcterms:modified xsi:type="dcterms:W3CDTF">2022-09-20T10:34:16Z</dcterms:modified>
</cp:coreProperties>
</file>